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embeddedFontLst>
    <p:embeddedFont>
      <p:font typeface="ADLaM Display" panose="02010000000000000000" pitchFamily="2" charset="0"/>
      <p:regular r:id="rId40"/>
    </p:embeddedFont>
    <p:embeddedFont>
      <p:font typeface="Aptos Slab Black" panose="020B0004020202020204" pitchFamily="34" charset="0"/>
      <p:bold r:id="rId41"/>
      <p:boldItalic r:id="rId42"/>
    </p:embeddedFont>
    <p:embeddedFont>
      <p:font typeface="Arial Narrow" panose="020B0606020202030204" pitchFamily="34" charset="0"/>
      <p:regular r:id="rId43"/>
      <p:bold r:id="rId44"/>
      <p:italic r:id="rId45"/>
      <p:boldItalic r:id="rId46"/>
    </p:embeddedFont>
    <p:embeddedFont>
      <p:font typeface="Bauhaus 93" panose="04030905020B02020C02" pitchFamily="82" charset="0"/>
      <p:regular r:id="rId47"/>
    </p:embeddedFont>
    <p:embeddedFont>
      <p:font typeface="Candara" panose="020E0502030303020204" pitchFamily="34" charset="0"/>
      <p:regular r:id="rId48"/>
      <p:bold r:id="rId49"/>
      <p:italic r:id="rId50"/>
      <p:boldItalic r:id="rId51"/>
    </p:embeddedFont>
    <p:embeddedFont>
      <p:font typeface="Castellar" panose="020A0402060406010301" pitchFamily="18" charset="0"/>
      <p:regular r:id="rId52"/>
    </p:embeddedFont>
    <p:embeddedFont>
      <p:font typeface="Comic Sans MS" panose="030F0702030302020204" pitchFamily="66" charset="0"/>
      <p:regular r:id="rId53"/>
      <p:bold r:id="rId54"/>
      <p:italic r:id="rId55"/>
      <p:boldItalic r:id="rId56"/>
    </p:embeddedFont>
    <p:embeddedFont>
      <p:font typeface="Wingdings 3" panose="05040102010807070707" pitchFamily="18" charset="2"/>
      <p:regular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861">
          <p15:clr>
            <a:srgbClr val="A4A3A4"/>
          </p15:clr>
        </p15:guide>
        <p15:guide id="2" pos="744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hnZBUhipLAIv9pHQsQ8iBXDQY6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3861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157162312801701E-2"/>
          <c:y val="0.23091699511138927"/>
          <c:w val="0.86524593397238014"/>
          <c:h val="0.5469533298374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Hoja1!$A$8</c:f>
              <c:strCache>
                <c:ptCount val="1"/>
                <c:pt idx="0">
                  <c:v>Monosyn</c:v>
                </c:pt>
              </c:strCache>
            </c:strRef>
          </c:tx>
          <c:spPr>
            <a:solidFill>
              <a:srgbClr val="F48B0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Hoja1!$B$7:$E$7</c:f>
              <c:strCache>
                <c:ptCount val="4"/>
                <c:pt idx="0">
                  <c:v>0</c:v>
                </c:pt>
                <c:pt idx="1">
                  <c:v>2/0</c:v>
                </c:pt>
                <c:pt idx="2">
                  <c:v>4/0</c:v>
                </c:pt>
                <c:pt idx="3">
                  <c:v>6/0</c:v>
                </c:pt>
              </c:strCache>
            </c:strRef>
          </c:cat>
          <c:val>
            <c:numRef>
              <c:f>Hoja1!$B$8:$E$8</c:f>
              <c:numCache>
                <c:formatCode>General</c:formatCode>
                <c:ptCount val="4"/>
                <c:pt idx="0">
                  <c:v>5.49</c:v>
                </c:pt>
                <c:pt idx="1">
                  <c:v>5.26</c:v>
                </c:pt>
                <c:pt idx="2">
                  <c:v>2.12</c:v>
                </c:pt>
                <c:pt idx="3">
                  <c:v>0.75000000000001199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F4-4D60-91F9-D96D6D106979}"/>
            </c:ext>
          </c:extLst>
        </c:ser>
        <c:ser>
          <c:idx val="1"/>
          <c:order val="1"/>
          <c:tx>
            <c:strRef>
              <c:f>Hoja1!$A$9</c:f>
              <c:strCache>
                <c:ptCount val="1"/>
                <c:pt idx="0">
                  <c:v>Vicryl</c:v>
                </c:pt>
              </c:strCache>
            </c:strRef>
          </c:tx>
          <c:spPr>
            <a:solidFill>
              <a:srgbClr val="8080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Hoja1!$B$7:$E$7</c:f>
              <c:strCache>
                <c:ptCount val="4"/>
                <c:pt idx="0">
                  <c:v>0</c:v>
                </c:pt>
                <c:pt idx="1">
                  <c:v>2/0</c:v>
                </c:pt>
                <c:pt idx="2">
                  <c:v>4/0</c:v>
                </c:pt>
                <c:pt idx="3">
                  <c:v>6/0</c:v>
                </c:pt>
              </c:strCache>
            </c:strRef>
          </c:cat>
          <c:val>
            <c:numRef>
              <c:f>Hoja1!$B$9:$E$9</c:f>
              <c:numCache>
                <c:formatCode>General</c:formatCode>
                <c:ptCount val="4"/>
                <c:pt idx="0">
                  <c:v>5.39</c:v>
                </c:pt>
                <c:pt idx="1">
                  <c:v>3.9699999999999998</c:v>
                </c:pt>
                <c:pt idx="2">
                  <c:v>1.6</c:v>
                </c:pt>
                <c:pt idx="3">
                  <c:v>0.47000000000000008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F4-4D60-91F9-D96D6D1069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55968736"/>
        <c:axId val="455975792"/>
      </c:barChart>
      <c:catAx>
        <c:axId val="455968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455975792"/>
        <c:crosses val="autoZero"/>
        <c:auto val="1"/>
        <c:lblAlgn val="ctr"/>
        <c:lblOffset val="100"/>
        <c:noMultiLvlLbl val="0"/>
      </c:catAx>
      <c:valAx>
        <c:axId val="455975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559687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9360845049676132"/>
          <c:y val="1.8735874330967007E-2"/>
          <c:w val="0.40485638924014683"/>
          <c:h val="0.1598472509899032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FFB6A-3FD3-4483-AD10-561D0E91FEB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ACD239-6755-42FD-9741-A7435C401690}">
      <dgm:prSet phldrT="[Text]" custT="1"/>
      <dgm:spPr>
        <a:solidFill>
          <a:srgbClr val="969696"/>
        </a:solidFill>
      </dgm:spPr>
      <dgm:t>
        <a:bodyPr/>
        <a:lstStyle/>
        <a:p>
          <a:r>
            <a:rPr lang="en-US" sz="1400"/>
            <a:t>Sutures</a:t>
          </a:r>
        </a:p>
      </dgm:t>
    </dgm:pt>
    <dgm:pt modelId="{D002573D-CF0F-4DF1-ADC2-D533446971F0}" type="parTrans" cxnId="{4598E645-5B08-47DA-8071-0995CF15DD1F}">
      <dgm:prSet/>
      <dgm:spPr/>
      <dgm:t>
        <a:bodyPr/>
        <a:lstStyle/>
        <a:p>
          <a:endParaRPr lang="en-US" sz="2400"/>
        </a:p>
      </dgm:t>
    </dgm:pt>
    <dgm:pt modelId="{CC54D84A-EDC2-41AA-ACD4-EFAD4472CACB}" type="sibTrans" cxnId="{4598E645-5B08-47DA-8071-0995CF15DD1F}">
      <dgm:prSet/>
      <dgm:spPr/>
      <dgm:t>
        <a:bodyPr/>
        <a:lstStyle/>
        <a:p>
          <a:endParaRPr lang="en-US" sz="2400"/>
        </a:p>
      </dgm:t>
    </dgm:pt>
    <dgm:pt modelId="{89F4FF73-971B-4199-9DAD-B3E1A234212B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000" dirty="0">
              <a:solidFill>
                <a:schemeClr val="tx1"/>
              </a:solidFill>
            </a:rPr>
            <a:t>Absorbable</a:t>
          </a:r>
        </a:p>
      </dgm:t>
    </dgm:pt>
    <dgm:pt modelId="{A2D71556-9175-4957-B108-B81D9098A332}" type="parTrans" cxnId="{A8545C0C-AE6B-46D4-8EC3-B4FBAFFCE240}">
      <dgm:prSet/>
      <dgm:spPr>
        <a:solidFill>
          <a:schemeClr val="bg2">
            <a:lumMod val="60000"/>
            <a:lumOff val="40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E38DF8A-86E6-47C9-9959-062C4D097A47}" type="sibTrans" cxnId="{A8545C0C-AE6B-46D4-8EC3-B4FBAFFCE240}">
      <dgm:prSet/>
      <dgm:spPr/>
      <dgm:t>
        <a:bodyPr/>
        <a:lstStyle/>
        <a:p>
          <a:endParaRPr lang="en-US" sz="2400"/>
        </a:p>
      </dgm:t>
    </dgm:pt>
    <dgm:pt modelId="{22AE17CD-5C03-42AC-BAF0-8720E3297C17}">
      <dgm:prSet phldrT="[Text]" custT="1"/>
      <dgm:spPr>
        <a:solidFill>
          <a:srgbClr val="711E82"/>
        </a:solidFill>
      </dgm:spPr>
      <dgm:t>
        <a:bodyPr/>
        <a:lstStyle/>
        <a:p>
          <a:r>
            <a:rPr lang="en-US" sz="1000" dirty="0"/>
            <a:t>Non-Absorbable</a:t>
          </a:r>
        </a:p>
      </dgm:t>
    </dgm:pt>
    <dgm:pt modelId="{9B0AE359-8431-497D-A5E4-C6F96A1B9778}" type="parTrans" cxnId="{230AA3A2-6ACD-4FB1-AB11-A1548B83CF0A}">
      <dgm:prSet/>
      <dgm:spPr>
        <a:solidFill>
          <a:schemeClr val="tx1">
            <a:lumMod val="65000"/>
            <a:lumOff val="35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D70403F5-F297-44E2-BF52-E0DB67A13ACD}" type="sibTrans" cxnId="{230AA3A2-6ACD-4FB1-AB11-A1548B83CF0A}">
      <dgm:prSet/>
      <dgm:spPr/>
      <dgm:t>
        <a:bodyPr/>
        <a:lstStyle/>
        <a:p>
          <a:endParaRPr lang="en-US" sz="2400"/>
        </a:p>
      </dgm:t>
    </dgm:pt>
    <dgm:pt modelId="{68946032-0617-4264-B711-A1E77CC0AB4C}">
      <dgm:prSet custT="1"/>
      <dgm:spPr>
        <a:solidFill>
          <a:srgbClr val="40C7A1"/>
        </a:solidFill>
      </dgm:spPr>
      <dgm:t>
        <a:bodyPr/>
        <a:lstStyle/>
        <a:p>
          <a:r>
            <a:rPr lang="en-US" sz="1200" dirty="0">
              <a:solidFill>
                <a:schemeClr val="bg1">
                  <a:lumMod val="95000"/>
                </a:schemeClr>
              </a:solidFill>
            </a:rPr>
            <a:t>Natural</a:t>
          </a:r>
        </a:p>
      </dgm:t>
    </dgm:pt>
    <dgm:pt modelId="{39BA81B2-D2DB-4388-AE76-6DDD94775CB1}" type="parTrans" cxnId="{6C916A55-47F0-4B21-9C21-91470B81BD9A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3DB9B3E-5D61-4510-8DF0-4E711EC6F9FF}" type="sibTrans" cxnId="{6C916A55-47F0-4B21-9C21-91470B81BD9A}">
      <dgm:prSet/>
      <dgm:spPr/>
      <dgm:t>
        <a:bodyPr/>
        <a:lstStyle/>
        <a:p>
          <a:endParaRPr lang="en-US" sz="2400"/>
        </a:p>
      </dgm:t>
    </dgm:pt>
    <dgm:pt modelId="{E258109B-627A-474A-955B-9EC2C291B291}">
      <dgm:prSet custT="1"/>
      <dgm:spPr>
        <a:solidFill>
          <a:srgbClr val="40C7A1"/>
        </a:solidFill>
      </dgm:spPr>
      <dgm:t>
        <a:bodyPr/>
        <a:lstStyle/>
        <a:p>
          <a:r>
            <a:rPr lang="en-US" sz="1200" dirty="0"/>
            <a:t>Synthetic</a:t>
          </a:r>
        </a:p>
      </dgm:t>
    </dgm:pt>
    <dgm:pt modelId="{D7E867DE-4CD0-483F-AD57-BD834D09F784}" type="parTrans" cxnId="{2178CF2A-5F09-4922-AA10-795991EA545D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64AD2729-099B-4284-B2FE-A56457136E78}" type="sibTrans" cxnId="{2178CF2A-5F09-4922-AA10-795991EA545D}">
      <dgm:prSet/>
      <dgm:spPr/>
      <dgm:t>
        <a:bodyPr/>
        <a:lstStyle/>
        <a:p>
          <a:endParaRPr lang="en-US" sz="2400"/>
        </a:p>
      </dgm:t>
    </dgm:pt>
    <dgm:pt modelId="{AA49C4C9-5A4A-4555-995E-11679A671776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F48FA893-7ADD-4FED-836D-A8857224D202}" type="parTrans" cxnId="{BBA22427-B572-4EA1-8807-DDBB1C21275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CFF32DFD-E787-4779-94F7-8D6CB2BE52FA}" type="sibTrans" cxnId="{BBA22427-B572-4EA1-8807-DDBB1C21275C}">
      <dgm:prSet/>
      <dgm:spPr/>
      <dgm:t>
        <a:bodyPr/>
        <a:lstStyle/>
        <a:p>
          <a:endParaRPr lang="en-US" sz="2400"/>
        </a:p>
      </dgm:t>
    </dgm:pt>
    <dgm:pt modelId="{E9AC0F72-7FE1-486B-9718-1FDA7BF5BE60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7ACE7A42-2E4C-41F0-A2BA-FFF200DFA10B}" type="parTrans" cxnId="{9BB830D0-5B44-4170-BF7C-E5757D1EA0D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B8347BA-ABBB-48A5-97FE-657257D51FA8}" type="sibTrans" cxnId="{9BB830D0-5B44-4170-BF7C-E5757D1EA0DC}">
      <dgm:prSet/>
      <dgm:spPr/>
      <dgm:t>
        <a:bodyPr/>
        <a:lstStyle/>
        <a:p>
          <a:endParaRPr lang="en-US" sz="2400"/>
        </a:p>
      </dgm:t>
    </dgm:pt>
    <dgm:pt modelId="{07911A87-A8B7-492A-9A82-09BF5A649169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Braided</a:t>
          </a:r>
        </a:p>
      </dgm:t>
    </dgm:pt>
    <dgm:pt modelId="{E6A50E71-FCF4-4CE0-982D-66CC6540C2A1}" type="parTrans" cxnId="{7A27DCC5-50D8-41C8-AD4E-9D3C86B930CB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9632059-FD1B-4830-8117-C26FF78EA1FD}" type="sibTrans" cxnId="{7A27DCC5-50D8-41C8-AD4E-9D3C86B930CB}">
      <dgm:prSet/>
      <dgm:spPr/>
      <dgm:t>
        <a:bodyPr/>
        <a:lstStyle/>
        <a:p>
          <a:endParaRPr lang="en-US" sz="2400"/>
        </a:p>
      </dgm:t>
    </dgm:pt>
    <dgm:pt modelId="{17EA58CE-42FA-4DE0-9377-AE15EBC058C8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 err="1">
              <a:solidFill>
                <a:schemeClr val="tx1"/>
              </a:solidFill>
            </a:rPr>
            <a:t>Monosyn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Quick</a:t>
          </a:r>
        </a:p>
      </dgm:t>
    </dgm:pt>
    <dgm:pt modelId="{AA4F7F41-820E-4E6A-B2B6-2FCD51338E3A}" type="sibTrans" cxnId="{76C6581C-8A5C-4BCF-B39B-2385E8E5AD1E}">
      <dgm:prSet/>
      <dgm:spPr/>
      <dgm:t>
        <a:bodyPr/>
        <a:lstStyle/>
        <a:p>
          <a:endParaRPr lang="en-US" sz="2400"/>
        </a:p>
      </dgm:t>
    </dgm:pt>
    <dgm:pt modelId="{D9D7D843-CF8A-48CC-BA01-7F7EC268C855}" type="parTrans" cxnId="{76C6581C-8A5C-4BCF-B39B-2385E8E5AD1E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59F8553D-913F-48B5-B3D6-F22937AC9E62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000" dirty="0" err="1">
              <a:solidFill>
                <a:schemeClr val="tx1"/>
              </a:solidFill>
            </a:rPr>
            <a:t>Monosyn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216A3395-3880-452B-91DB-3795F9E01F48}" type="parTrans" cxnId="{76C8C921-3306-4893-B124-724D81924542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D82C9E32-E914-46B3-952B-31AA6A6C8F48}" type="sibTrans" cxnId="{76C8C921-3306-4893-B124-724D81924542}">
      <dgm:prSet/>
      <dgm:spPr/>
      <dgm:t>
        <a:bodyPr/>
        <a:lstStyle/>
        <a:p>
          <a:endParaRPr lang="en-US" sz="2400"/>
        </a:p>
      </dgm:t>
    </dgm:pt>
    <dgm:pt modelId="{5DE52026-DA47-4434-920E-2CED66E770A3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Long Term</a:t>
          </a:r>
        </a:p>
        <a:p>
          <a:r>
            <a:rPr lang="en-US" sz="1000" dirty="0" err="1">
              <a:solidFill>
                <a:schemeClr val="tx1"/>
              </a:solidFill>
            </a:rPr>
            <a:t>MonoPlus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52F78364-7D90-480D-B4B4-31E4958432F0}" type="parTrans" cxnId="{6A746132-3F93-45C3-BD6F-6A46B63DCF71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8021266-C0EB-48FD-B578-0313FCBC3254}" type="sibTrans" cxnId="{6A746132-3F93-45C3-BD6F-6A46B63DCF71}">
      <dgm:prSet/>
      <dgm:spPr/>
      <dgm:t>
        <a:bodyPr/>
        <a:lstStyle/>
        <a:p>
          <a:endParaRPr lang="en-US" sz="2400"/>
        </a:p>
      </dgm:t>
    </dgm:pt>
    <dgm:pt modelId="{E96300CF-87DA-43CD-833F-2D070CA02C89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Extra Long Term</a:t>
          </a:r>
        </a:p>
        <a:p>
          <a:r>
            <a:rPr lang="en-US" sz="1300" dirty="0" err="1">
              <a:solidFill>
                <a:schemeClr val="tx1"/>
              </a:solidFill>
            </a:rPr>
            <a:t>Monomax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3F675788-0880-4432-B5F1-343E851FB9C1}" type="parTrans" cxnId="{2ABA9438-34C5-43CE-A986-E4F859BC166F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B3BFBD4-BC0F-42D9-9B31-3741A7B2BF33}" type="sibTrans" cxnId="{2ABA9438-34C5-43CE-A986-E4F859BC166F}">
      <dgm:prSet/>
      <dgm:spPr/>
      <dgm:t>
        <a:bodyPr/>
        <a:lstStyle/>
        <a:p>
          <a:endParaRPr lang="en-US" sz="2400"/>
        </a:p>
      </dgm:t>
    </dgm:pt>
    <dgm:pt modelId="{06231463-4574-44CA-9123-FB9C58C18743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 err="1">
              <a:solidFill>
                <a:schemeClr val="tx1"/>
              </a:solidFill>
            </a:rPr>
            <a:t>Novosyn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Quick</a:t>
          </a:r>
        </a:p>
      </dgm:t>
    </dgm:pt>
    <dgm:pt modelId="{7DE3EFDE-F0A1-4E11-8E9D-343A1D7445D7}" type="parTrans" cxnId="{C8995D76-4CB2-4E0E-BFC1-2A2E17EB445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17247FF0-1315-4DA2-9397-D46EB03D6870}" type="sibTrans" cxnId="{C8995D76-4CB2-4E0E-BFC1-2A2E17EB445C}">
      <dgm:prSet/>
      <dgm:spPr/>
      <dgm:t>
        <a:bodyPr/>
        <a:lstStyle/>
        <a:p>
          <a:endParaRPr lang="en-US" sz="2400"/>
        </a:p>
      </dgm:t>
    </dgm:pt>
    <dgm:pt modelId="{D6B1FE2A-CEE4-4A7D-BFC3-EED94EFB0C1E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000" dirty="0" err="1">
              <a:solidFill>
                <a:schemeClr val="tx1"/>
              </a:solidFill>
            </a:rPr>
            <a:t>Novosyn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BC615F0A-E7BC-4121-89E4-D7CEADF0B208}" type="parTrans" cxnId="{6912B06F-AB50-4B24-AF0D-BE5B20CC0415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E852FAB-606E-4C42-B87C-13C44D012C55}" type="sibTrans" cxnId="{6912B06F-AB50-4B24-AF0D-BE5B20CC0415}">
      <dgm:prSet/>
      <dgm:spPr/>
      <dgm:t>
        <a:bodyPr/>
        <a:lstStyle/>
        <a:p>
          <a:endParaRPr lang="en-US" sz="2400"/>
        </a:p>
      </dgm:t>
    </dgm:pt>
    <dgm:pt modelId="{6C6678F1-AA31-4798-8357-5A9236BE46A9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>
              <a:solidFill>
                <a:schemeClr val="tx1"/>
              </a:solidFill>
            </a:rPr>
            <a:t>Catgut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Plain</a:t>
          </a:r>
        </a:p>
      </dgm:t>
    </dgm:pt>
    <dgm:pt modelId="{6CC5891F-39E4-49A2-AD05-F60CBBACB63C}" type="parTrans" cxnId="{48669C02-039D-4F63-96AC-647A423EA21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46541194-2E35-46F0-9FD6-117EAC606A8B}" type="sibTrans" cxnId="{48669C02-039D-4F63-96AC-647A423EA21C}">
      <dgm:prSet/>
      <dgm:spPr/>
      <dgm:t>
        <a:bodyPr/>
        <a:lstStyle/>
        <a:p>
          <a:endParaRPr lang="en-US" sz="2400"/>
        </a:p>
      </dgm:t>
    </dgm:pt>
    <dgm:pt modelId="{9D3267CD-C4C8-423E-9614-B02AB338ED3F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000" dirty="0" err="1">
              <a:solidFill>
                <a:schemeClr val="tx1"/>
              </a:solidFill>
            </a:rPr>
            <a:t>CatgChromut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C042AC4E-DFC5-4848-A27F-CBFBB6E94AA3}" type="parTrans" cxnId="{B91FE250-682C-4E09-AB51-CD6CB35118B3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13E3DB9-9010-4FD5-9EC7-5EBFEA1533A6}" type="sibTrans" cxnId="{B91FE250-682C-4E09-AB51-CD6CB35118B3}">
      <dgm:prSet/>
      <dgm:spPr/>
      <dgm:t>
        <a:bodyPr/>
        <a:lstStyle/>
        <a:p>
          <a:endParaRPr lang="en-US" sz="2400"/>
        </a:p>
      </dgm:t>
    </dgm:pt>
    <dgm:pt modelId="{F5D7C640-484A-4C4E-A5C4-30299012D456}">
      <dgm:prSet custT="1"/>
      <dgm:spPr>
        <a:solidFill>
          <a:srgbClr val="984A97"/>
        </a:solidFill>
      </dgm:spPr>
      <dgm:t>
        <a:bodyPr/>
        <a:lstStyle/>
        <a:p>
          <a:r>
            <a:rPr lang="en-US" sz="1200" dirty="0"/>
            <a:t>Natural</a:t>
          </a:r>
        </a:p>
      </dgm:t>
    </dgm:pt>
    <dgm:pt modelId="{3D633CE4-4C55-469F-8550-AFFF9A0A1D86}" type="parTrans" cxnId="{7A4E0F31-BA01-4C31-AF6A-66A596107E99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183EBA9-D26C-4461-B5EA-83BF62CB02D1}" type="sibTrans" cxnId="{7A4E0F31-BA01-4C31-AF6A-66A596107E99}">
      <dgm:prSet/>
      <dgm:spPr/>
      <dgm:t>
        <a:bodyPr/>
        <a:lstStyle/>
        <a:p>
          <a:endParaRPr lang="en-US" sz="2400"/>
        </a:p>
      </dgm:t>
    </dgm:pt>
    <dgm:pt modelId="{3D9142FC-1F15-462A-A2E6-CB2555FA09F6}">
      <dgm:prSet custT="1"/>
      <dgm:spPr>
        <a:solidFill>
          <a:srgbClr val="984A97"/>
        </a:solidFill>
      </dgm:spPr>
      <dgm:t>
        <a:bodyPr/>
        <a:lstStyle/>
        <a:p>
          <a:r>
            <a:rPr lang="en-US" sz="1200" dirty="0"/>
            <a:t>Synthetic</a:t>
          </a:r>
        </a:p>
      </dgm:t>
    </dgm:pt>
    <dgm:pt modelId="{322AC494-4066-4D0E-8C40-5890832CB029}" type="parTrans" cxnId="{DD9B39AC-9EE6-49F4-B865-12FF48B964D0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092F8C62-5175-4E32-9D39-918A5CD51998}" type="sibTrans" cxnId="{DD9B39AC-9EE6-49F4-B865-12FF48B964D0}">
      <dgm:prSet/>
      <dgm:spPr/>
      <dgm:t>
        <a:bodyPr/>
        <a:lstStyle/>
        <a:p>
          <a:endParaRPr lang="en-US" sz="2400"/>
        </a:p>
      </dgm:t>
    </dgm:pt>
    <dgm:pt modelId="{41C9BF87-D2A1-4B9B-8F35-3529F737D40D}">
      <dgm:prSet custT="1"/>
      <dgm:spPr>
        <a:solidFill>
          <a:srgbClr val="AF78B2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6CCCF638-7925-4F84-B9A7-8883D6F14B6A}" type="parTrans" cxnId="{B43C4782-EA8B-42CF-8EBD-5553B9D64CD5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8C54251-B4EB-406A-880A-77CFF5E710DA}" type="sibTrans" cxnId="{B43C4782-EA8B-42CF-8EBD-5553B9D64CD5}">
      <dgm:prSet/>
      <dgm:spPr/>
      <dgm:t>
        <a:bodyPr/>
        <a:lstStyle/>
        <a:p>
          <a:endParaRPr lang="en-US" sz="2400"/>
        </a:p>
      </dgm:t>
    </dgm:pt>
    <dgm:pt modelId="{D738DA44-9F1D-479E-B93F-26E7E2DABA17}">
      <dgm:prSet custT="1"/>
      <dgm:spPr>
        <a:solidFill>
          <a:srgbClr val="AF78B2"/>
        </a:solidFill>
      </dgm:spPr>
      <dgm:t>
        <a:bodyPr/>
        <a:lstStyle/>
        <a:p>
          <a:r>
            <a:rPr lang="en-US" sz="1000" dirty="0"/>
            <a:t>Braided</a:t>
          </a:r>
        </a:p>
      </dgm:t>
    </dgm:pt>
    <dgm:pt modelId="{6DBB07F4-3EE3-44F8-8D85-F85C38876FB9}" type="parTrans" cxnId="{5AEDFAA6-003B-453C-9BAC-565C616F3559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3A793BA-39E7-40BF-9CCE-103EC3C1F445}" type="sibTrans" cxnId="{5AEDFAA6-003B-453C-9BAC-565C616F3559}">
      <dgm:prSet/>
      <dgm:spPr/>
      <dgm:t>
        <a:bodyPr/>
        <a:lstStyle/>
        <a:p>
          <a:endParaRPr lang="en-US" sz="2400"/>
        </a:p>
      </dgm:t>
    </dgm:pt>
    <dgm:pt modelId="{3F4B53A8-EA7A-4CFF-91D1-D3810597861B}">
      <dgm:prSet custT="1"/>
      <dgm:spPr>
        <a:solidFill>
          <a:srgbClr val="C8A6CF"/>
        </a:solidFill>
      </dgm:spPr>
      <dgm:t>
        <a:bodyPr/>
        <a:lstStyle/>
        <a:p>
          <a:r>
            <a:rPr lang="en-US" sz="1000" dirty="0" err="1">
              <a:solidFill>
                <a:schemeClr val="tx1"/>
              </a:solidFill>
            </a:rPr>
            <a:t>Steelex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29D70BE5-2F62-439F-9305-7F149295AD62}" type="parTrans" cxnId="{016C8ADE-5762-4EBD-8701-76B91725BC7B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08073E5-9498-4F2D-AA4C-BC27669860E2}" type="sibTrans" cxnId="{016C8ADE-5762-4EBD-8701-76B91725BC7B}">
      <dgm:prSet/>
      <dgm:spPr/>
      <dgm:t>
        <a:bodyPr/>
        <a:lstStyle/>
        <a:p>
          <a:endParaRPr lang="en-US" sz="2400"/>
        </a:p>
      </dgm:t>
    </dgm:pt>
    <dgm:pt modelId="{BB95CA2C-2CE1-45DD-910E-56FC5701CA3E}">
      <dgm:prSet custT="1"/>
      <dgm:spPr>
        <a:solidFill>
          <a:srgbClr val="C8A6CF"/>
        </a:solidFill>
      </dgm:spPr>
      <dgm:t>
        <a:bodyPr/>
        <a:lstStyle/>
        <a:p>
          <a:r>
            <a:rPr lang="en-US" sz="1000" dirty="0" err="1">
              <a:solidFill>
                <a:schemeClr val="tx1"/>
              </a:solidFill>
            </a:rPr>
            <a:t>Silkam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7CC2BBEB-4E1D-42DF-8980-97F2CB5244E4}" type="parTrans" cxnId="{2C4C6807-9CC2-400B-A657-FEEE77459E77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3DE1641-A13A-4E16-B45D-CC9451022EEA}" type="sibTrans" cxnId="{2C4C6807-9CC2-400B-A657-FEEE77459E77}">
      <dgm:prSet/>
      <dgm:spPr/>
      <dgm:t>
        <a:bodyPr/>
        <a:lstStyle/>
        <a:p>
          <a:endParaRPr lang="en-US" sz="2400"/>
        </a:p>
      </dgm:t>
    </dgm:pt>
    <dgm:pt modelId="{1F32E065-F142-4F05-98BE-CAC6F4EE63D2}">
      <dgm:prSet custT="1"/>
      <dgm:spPr>
        <a:solidFill>
          <a:srgbClr val="AF78B2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EA608341-CCFE-439C-8EAC-50789CCAB035}" type="parTrans" cxnId="{288107D6-B4AC-47D0-87D4-DAE863F9B55D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CCCCABD2-6100-45DA-A532-C9C76BFCBBB3}" type="sibTrans" cxnId="{288107D6-B4AC-47D0-87D4-DAE863F9B55D}">
      <dgm:prSet/>
      <dgm:spPr/>
      <dgm:t>
        <a:bodyPr/>
        <a:lstStyle/>
        <a:p>
          <a:endParaRPr lang="en-US" sz="2400"/>
        </a:p>
      </dgm:t>
    </dgm:pt>
    <dgm:pt modelId="{F54E6EF2-09BD-413D-A671-19B124017EAF}">
      <dgm:prSet custT="1"/>
      <dgm:spPr>
        <a:solidFill>
          <a:srgbClr val="AF78B2"/>
        </a:solidFill>
      </dgm:spPr>
      <dgm:t>
        <a:bodyPr/>
        <a:lstStyle/>
        <a:p>
          <a:r>
            <a:rPr lang="en-US" sz="1000" dirty="0"/>
            <a:t>Braided</a:t>
          </a:r>
        </a:p>
      </dgm:t>
    </dgm:pt>
    <dgm:pt modelId="{E1A5030D-8C1B-4D7F-84CC-4FEB285DAA3C}" type="parTrans" cxnId="{E8961129-416E-4AC2-A465-A0BCF8E69BA1}">
      <dgm:prSet/>
      <dgm:spPr>
        <a:solidFill>
          <a:schemeClr val="tx1">
            <a:lumMod val="65000"/>
            <a:lumOff val="35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02B42F3-B68C-41BE-BCD0-DB851CE40652}" type="sibTrans" cxnId="{E8961129-416E-4AC2-A465-A0BCF8E69BA1}">
      <dgm:prSet/>
      <dgm:spPr/>
      <dgm:t>
        <a:bodyPr/>
        <a:lstStyle/>
        <a:p>
          <a:endParaRPr lang="en-US" sz="2400"/>
        </a:p>
      </dgm:t>
    </dgm:pt>
    <dgm:pt modelId="{6441E3C8-0266-410B-BEC4-6C365D754386}">
      <dgm:prSet custT="1"/>
      <dgm:spPr>
        <a:solidFill>
          <a:srgbClr val="C8A6CF"/>
        </a:solidFill>
      </dgm:spPr>
      <dgm:t>
        <a:bodyPr/>
        <a:lstStyle/>
        <a:p>
          <a:r>
            <a:rPr lang="en-US" sz="1000" dirty="0" err="1">
              <a:solidFill>
                <a:schemeClr val="tx1"/>
              </a:solidFill>
            </a:rPr>
            <a:t>Optilene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4D7B263B-8325-49DA-A74F-C10CA5132E99}" type="parTrans" cxnId="{77BDDE33-B19F-4087-8463-4D4A90F2E8A1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25CC757-0DB9-46B6-8C3D-8B5C8BFBA751}" type="sibTrans" cxnId="{77BDDE33-B19F-4087-8463-4D4A90F2E8A1}">
      <dgm:prSet/>
      <dgm:spPr/>
      <dgm:t>
        <a:bodyPr/>
        <a:lstStyle/>
        <a:p>
          <a:endParaRPr lang="en-US" sz="2400"/>
        </a:p>
      </dgm:t>
    </dgm:pt>
    <dgm:pt modelId="{C96D09A6-2DA7-40DA-ADDD-487D3BA2610C}">
      <dgm:prSet custT="1"/>
      <dgm:spPr>
        <a:solidFill>
          <a:srgbClr val="C8A6CF"/>
        </a:solidFill>
      </dgm:spPr>
      <dgm:t>
        <a:bodyPr/>
        <a:lstStyle/>
        <a:p>
          <a:r>
            <a:rPr lang="en-US" sz="1000" dirty="0" err="1">
              <a:solidFill>
                <a:schemeClr val="tx1"/>
              </a:solidFill>
            </a:rPr>
            <a:t>PremiCron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0B81330B-6233-45BA-B2B0-4BE37EAD58DD}" type="parTrans" cxnId="{3B0ED7FC-5873-4BD0-B6E0-A87C42F53F54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E8B7CC59-9617-40C8-ADB6-65C4177BD952}" type="sibTrans" cxnId="{3B0ED7FC-5873-4BD0-B6E0-A87C42F53F54}">
      <dgm:prSet/>
      <dgm:spPr/>
      <dgm:t>
        <a:bodyPr/>
        <a:lstStyle/>
        <a:p>
          <a:endParaRPr lang="en-US" sz="2400"/>
        </a:p>
      </dgm:t>
    </dgm:pt>
    <dgm:pt modelId="{54335E8A-2CAC-45B6-8285-A5D8AF7C3E94}">
      <dgm:prSet custT="1"/>
      <dgm:spPr>
        <a:solidFill>
          <a:srgbClr val="C8A6CF"/>
        </a:solidFill>
      </dgm:spPr>
      <dgm:t>
        <a:bodyPr/>
        <a:lstStyle/>
        <a:p>
          <a:r>
            <a:rPr lang="en-US" sz="1000" dirty="0" err="1">
              <a:solidFill>
                <a:schemeClr val="tx1"/>
              </a:solidFill>
            </a:rPr>
            <a:t>Dafilon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72552F5E-FEE5-4086-A267-07439550A9D9}" type="parTrans" cxnId="{C5682D35-F955-4F4E-916E-7D0D6A402587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2E86E6B-CD00-417E-9B98-26DEF5B53660}" type="sibTrans" cxnId="{C5682D35-F955-4F4E-916E-7D0D6A402587}">
      <dgm:prSet/>
      <dgm:spPr/>
      <dgm:t>
        <a:bodyPr/>
        <a:lstStyle/>
        <a:p>
          <a:endParaRPr lang="en-US" sz="2400"/>
        </a:p>
      </dgm:t>
    </dgm:pt>
    <dgm:pt modelId="{17F27367-E2C0-4F61-8E00-8033F7D80112}" type="pres">
      <dgm:prSet presAssocID="{826FFB6A-3FD3-4483-AD10-561D0E91FE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26ECDB-EBB2-4575-B4A8-77478AF95797}" type="pres">
      <dgm:prSet presAssocID="{78ACD239-6755-42FD-9741-A7435C401690}" presName="hierRoot1" presStyleCnt="0">
        <dgm:presLayoutVars>
          <dgm:hierBranch val="init"/>
        </dgm:presLayoutVars>
      </dgm:prSet>
      <dgm:spPr/>
    </dgm:pt>
    <dgm:pt modelId="{2C74BB38-BAB0-4731-87CF-54B21AC223F7}" type="pres">
      <dgm:prSet presAssocID="{78ACD239-6755-42FD-9741-A7435C401690}" presName="rootComposite1" presStyleCnt="0"/>
      <dgm:spPr/>
    </dgm:pt>
    <dgm:pt modelId="{4E4CD1D0-B36D-42B4-8196-18A27039920B}" type="pres">
      <dgm:prSet presAssocID="{78ACD239-6755-42FD-9741-A7435C401690}" presName="rootText1" presStyleLbl="node0" presStyleIdx="0" presStyleCnt="1">
        <dgm:presLayoutVars>
          <dgm:chPref val="3"/>
        </dgm:presLayoutVars>
      </dgm:prSet>
      <dgm:spPr/>
    </dgm:pt>
    <dgm:pt modelId="{27BE80E3-91EC-453F-B89F-C7C11860A8B7}" type="pres">
      <dgm:prSet presAssocID="{78ACD239-6755-42FD-9741-A7435C401690}" presName="rootConnector1" presStyleLbl="node1" presStyleIdx="0" presStyleCnt="0"/>
      <dgm:spPr/>
    </dgm:pt>
    <dgm:pt modelId="{0AE9A273-C466-4C11-9560-1405DFCA3E40}" type="pres">
      <dgm:prSet presAssocID="{78ACD239-6755-42FD-9741-A7435C401690}" presName="hierChild2" presStyleCnt="0"/>
      <dgm:spPr/>
    </dgm:pt>
    <dgm:pt modelId="{34A8BC5A-25BA-4874-9834-8750E7BBBADC}" type="pres">
      <dgm:prSet presAssocID="{A2D71556-9175-4957-B108-B81D9098A332}" presName="Name37" presStyleLbl="parChTrans1D2" presStyleIdx="0" presStyleCnt="2"/>
      <dgm:spPr/>
    </dgm:pt>
    <dgm:pt modelId="{0D6EC2E4-0010-49A1-A948-7D99E52D089D}" type="pres">
      <dgm:prSet presAssocID="{89F4FF73-971B-4199-9DAD-B3E1A234212B}" presName="hierRoot2" presStyleCnt="0">
        <dgm:presLayoutVars>
          <dgm:hierBranch/>
        </dgm:presLayoutVars>
      </dgm:prSet>
      <dgm:spPr/>
    </dgm:pt>
    <dgm:pt modelId="{9381F156-4EAE-4D78-AF9B-729EB72D89A4}" type="pres">
      <dgm:prSet presAssocID="{89F4FF73-971B-4199-9DAD-B3E1A234212B}" presName="rootComposite" presStyleCnt="0"/>
      <dgm:spPr/>
    </dgm:pt>
    <dgm:pt modelId="{5EE03792-C001-4CE3-8B65-03185BB42613}" type="pres">
      <dgm:prSet presAssocID="{89F4FF73-971B-4199-9DAD-B3E1A234212B}" presName="rootText" presStyleLbl="node2" presStyleIdx="0" presStyleCnt="2">
        <dgm:presLayoutVars>
          <dgm:chPref val="3"/>
        </dgm:presLayoutVars>
      </dgm:prSet>
      <dgm:spPr/>
    </dgm:pt>
    <dgm:pt modelId="{939561E5-DE59-4D61-9E6F-9E7E7334A33E}" type="pres">
      <dgm:prSet presAssocID="{89F4FF73-971B-4199-9DAD-B3E1A234212B}" presName="rootConnector" presStyleLbl="node2" presStyleIdx="0" presStyleCnt="2"/>
      <dgm:spPr/>
    </dgm:pt>
    <dgm:pt modelId="{DF734422-C459-454E-BF1F-2E0D1BC447A8}" type="pres">
      <dgm:prSet presAssocID="{89F4FF73-971B-4199-9DAD-B3E1A234212B}" presName="hierChild4" presStyleCnt="0"/>
      <dgm:spPr/>
    </dgm:pt>
    <dgm:pt modelId="{57A3248C-781D-4572-BC4C-6FE323FCDA7A}" type="pres">
      <dgm:prSet presAssocID="{39BA81B2-D2DB-4388-AE76-6DDD94775CB1}" presName="Name35" presStyleLbl="parChTrans1D3" presStyleIdx="0" presStyleCnt="4"/>
      <dgm:spPr/>
    </dgm:pt>
    <dgm:pt modelId="{277D3A95-4787-4A33-9DA3-D7D42DBDF1E3}" type="pres">
      <dgm:prSet presAssocID="{68946032-0617-4264-B711-A1E77CC0AB4C}" presName="hierRoot2" presStyleCnt="0">
        <dgm:presLayoutVars>
          <dgm:hierBranch/>
        </dgm:presLayoutVars>
      </dgm:prSet>
      <dgm:spPr/>
    </dgm:pt>
    <dgm:pt modelId="{AB02AA60-56A0-4E7A-88BB-D623E1DBEC4B}" type="pres">
      <dgm:prSet presAssocID="{68946032-0617-4264-B711-A1E77CC0AB4C}" presName="rootComposite" presStyleCnt="0"/>
      <dgm:spPr/>
    </dgm:pt>
    <dgm:pt modelId="{F939481D-6167-4A82-8F28-E499F40727EE}" type="pres">
      <dgm:prSet presAssocID="{68946032-0617-4264-B711-A1E77CC0AB4C}" presName="rootText" presStyleLbl="node3" presStyleIdx="0" presStyleCnt="4">
        <dgm:presLayoutVars>
          <dgm:chPref val="3"/>
        </dgm:presLayoutVars>
      </dgm:prSet>
      <dgm:spPr/>
    </dgm:pt>
    <dgm:pt modelId="{98D78845-A007-46F1-9143-5171F72C7D76}" type="pres">
      <dgm:prSet presAssocID="{68946032-0617-4264-B711-A1E77CC0AB4C}" presName="rootConnector" presStyleLbl="node3" presStyleIdx="0" presStyleCnt="4"/>
      <dgm:spPr/>
    </dgm:pt>
    <dgm:pt modelId="{2DCDE01F-6EFD-42DA-9F46-AC21510345B1}" type="pres">
      <dgm:prSet presAssocID="{68946032-0617-4264-B711-A1E77CC0AB4C}" presName="hierChild4" presStyleCnt="0"/>
      <dgm:spPr/>
    </dgm:pt>
    <dgm:pt modelId="{5D1F8DDD-B897-4ABA-9372-13E8A3AA67AC}" type="pres">
      <dgm:prSet presAssocID="{F48FA893-7ADD-4FED-836D-A8857224D202}" presName="Name35" presStyleLbl="parChTrans1D4" presStyleIdx="0" presStyleCnt="20"/>
      <dgm:spPr/>
    </dgm:pt>
    <dgm:pt modelId="{355DABAB-7519-4E32-91EB-3D862AC699C2}" type="pres">
      <dgm:prSet presAssocID="{AA49C4C9-5A4A-4555-995E-11679A671776}" presName="hierRoot2" presStyleCnt="0">
        <dgm:presLayoutVars>
          <dgm:hierBranch val="init"/>
        </dgm:presLayoutVars>
      </dgm:prSet>
      <dgm:spPr/>
    </dgm:pt>
    <dgm:pt modelId="{AD3AFF19-B1D5-4565-BD10-8465E3AFB6FE}" type="pres">
      <dgm:prSet presAssocID="{AA49C4C9-5A4A-4555-995E-11679A671776}" presName="rootComposite" presStyleCnt="0"/>
      <dgm:spPr/>
    </dgm:pt>
    <dgm:pt modelId="{109619E5-1028-4187-9856-66C56C3F3473}" type="pres">
      <dgm:prSet presAssocID="{AA49C4C9-5A4A-4555-995E-11679A671776}" presName="rootText" presStyleLbl="node4" presStyleIdx="0" presStyleCnt="20" custScaleX="124093">
        <dgm:presLayoutVars>
          <dgm:chPref val="3"/>
        </dgm:presLayoutVars>
      </dgm:prSet>
      <dgm:spPr/>
    </dgm:pt>
    <dgm:pt modelId="{17B08EAA-D41F-430A-A1A0-A8A8CE363EF1}" type="pres">
      <dgm:prSet presAssocID="{AA49C4C9-5A4A-4555-995E-11679A671776}" presName="rootConnector" presStyleLbl="node4" presStyleIdx="0" presStyleCnt="20"/>
      <dgm:spPr/>
    </dgm:pt>
    <dgm:pt modelId="{72C030AE-0316-4ED1-92E5-FDC299DF22E4}" type="pres">
      <dgm:prSet presAssocID="{AA49C4C9-5A4A-4555-995E-11679A671776}" presName="hierChild4" presStyleCnt="0"/>
      <dgm:spPr/>
    </dgm:pt>
    <dgm:pt modelId="{0C8B62C4-2A59-44CB-B627-AB63C41580E8}" type="pres">
      <dgm:prSet presAssocID="{6CC5891F-39E4-49A2-AD05-F60CBBACB63C}" presName="Name37" presStyleLbl="parChTrans1D4" presStyleIdx="1" presStyleCnt="20"/>
      <dgm:spPr/>
    </dgm:pt>
    <dgm:pt modelId="{AC2EDFD2-CB66-487C-99CB-BFFAE12362F8}" type="pres">
      <dgm:prSet presAssocID="{6C6678F1-AA31-4798-8357-5A9236BE46A9}" presName="hierRoot2" presStyleCnt="0">
        <dgm:presLayoutVars>
          <dgm:hierBranch val="init"/>
        </dgm:presLayoutVars>
      </dgm:prSet>
      <dgm:spPr/>
    </dgm:pt>
    <dgm:pt modelId="{65031AEE-1EEF-4817-8CAD-E7C78B7A812B}" type="pres">
      <dgm:prSet presAssocID="{6C6678F1-AA31-4798-8357-5A9236BE46A9}" presName="rootComposite" presStyleCnt="0"/>
      <dgm:spPr/>
    </dgm:pt>
    <dgm:pt modelId="{865CA1BF-B59B-491B-8484-7FE3B6685415}" type="pres">
      <dgm:prSet presAssocID="{6C6678F1-AA31-4798-8357-5A9236BE46A9}" presName="rootText" presStyleLbl="node4" presStyleIdx="1" presStyleCnt="20" custScaleY="129151">
        <dgm:presLayoutVars>
          <dgm:chPref val="3"/>
        </dgm:presLayoutVars>
      </dgm:prSet>
      <dgm:spPr/>
    </dgm:pt>
    <dgm:pt modelId="{B0D5F168-788A-4BA8-862B-6D1F7899C42E}" type="pres">
      <dgm:prSet presAssocID="{6C6678F1-AA31-4798-8357-5A9236BE46A9}" presName="rootConnector" presStyleLbl="node4" presStyleIdx="1" presStyleCnt="20"/>
      <dgm:spPr/>
    </dgm:pt>
    <dgm:pt modelId="{EA451D67-4000-4108-A0BA-29302FD6734E}" type="pres">
      <dgm:prSet presAssocID="{6C6678F1-AA31-4798-8357-5A9236BE46A9}" presName="hierChild4" presStyleCnt="0"/>
      <dgm:spPr/>
    </dgm:pt>
    <dgm:pt modelId="{F6EC2133-B402-446F-B12C-8BADFBB41D37}" type="pres">
      <dgm:prSet presAssocID="{6C6678F1-AA31-4798-8357-5A9236BE46A9}" presName="hierChild5" presStyleCnt="0"/>
      <dgm:spPr/>
    </dgm:pt>
    <dgm:pt modelId="{EC18F844-94E6-469F-8F5B-970F6CDA856A}" type="pres">
      <dgm:prSet presAssocID="{C042AC4E-DFC5-4848-A27F-CBFBB6E94AA3}" presName="Name37" presStyleLbl="parChTrans1D4" presStyleIdx="2" presStyleCnt="20"/>
      <dgm:spPr/>
    </dgm:pt>
    <dgm:pt modelId="{482DD07C-498F-4E04-9732-FDC057605749}" type="pres">
      <dgm:prSet presAssocID="{9D3267CD-C4C8-423E-9614-B02AB338ED3F}" presName="hierRoot2" presStyleCnt="0">
        <dgm:presLayoutVars>
          <dgm:hierBranch val="init"/>
        </dgm:presLayoutVars>
      </dgm:prSet>
      <dgm:spPr/>
    </dgm:pt>
    <dgm:pt modelId="{9B1FDCDC-D32D-4C70-8874-45C3BF6E6A24}" type="pres">
      <dgm:prSet presAssocID="{9D3267CD-C4C8-423E-9614-B02AB338ED3F}" presName="rootComposite" presStyleCnt="0"/>
      <dgm:spPr/>
    </dgm:pt>
    <dgm:pt modelId="{4A28D508-F867-4517-BC35-AF671570CA88}" type="pres">
      <dgm:prSet presAssocID="{9D3267CD-C4C8-423E-9614-B02AB338ED3F}" presName="rootText" presStyleLbl="node4" presStyleIdx="2" presStyleCnt="20" custScaleX="122531" custScaleY="116792">
        <dgm:presLayoutVars>
          <dgm:chPref val="3"/>
        </dgm:presLayoutVars>
      </dgm:prSet>
      <dgm:spPr/>
    </dgm:pt>
    <dgm:pt modelId="{A349208A-5B03-4654-87C3-A92BC22BC26C}" type="pres">
      <dgm:prSet presAssocID="{9D3267CD-C4C8-423E-9614-B02AB338ED3F}" presName="rootConnector" presStyleLbl="node4" presStyleIdx="2" presStyleCnt="20"/>
      <dgm:spPr/>
    </dgm:pt>
    <dgm:pt modelId="{78ED0211-E476-43C8-9BEE-0A2B5E268916}" type="pres">
      <dgm:prSet presAssocID="{9D3267CD-C4C8-423E-9614-B02AB338ED3F}" presName="hierChild4" presStyleCnt="0"/>
      <dgm:spPr/>
    </dgm:pt>
    <dgm:pt modelId="{E598E938-495D-4CFF-83CF-AF734210CE27}" type="pres">
      <dgm:prSet presAssocID="{9D3267CD-C4C8-423E-9614-B02AB338ED3F}" presName="hierChild5" presStyleCnt="0"/>
      <dgm:spPr/>
    </dgm:pt>
    <dgm:pt modelId="{BC70CE36-DEE7-4F17-B404-26CFDA444FB6}" type="pres">
      <dgm:prSet presAssocID="{AA49C4C9-5A4A-4555-995E-11679A671776}" presName="hierChild5" presStyleCnt="0"/>
      <dgm:spPr/>
    </dgm:pt>
    <dgm:pt modelId="{1AAF6336-D996-48C2-BF02-AB6EC107EA4A}" type="pres">
      <dgm:prSet presAssocID="{68946032-0617-4264-B711-A1E77CC0AB4C}" presName="hierChild5" presStyleCnt="0"/>
      <dgm:spPr/>
    </dgm:pt>
    <dgm:pt modelId="{EDA6ECD4-62AE-45F9-B935-F500CC2423F4}" type="pres">
      <dgm:prSet presAssocID="{D7E867DE-4CD0-483F-AD57-BD834D09F784}" presName="Name35" presStyleLbl="parChTrans1D3" presStyleIdx="1" presStyleCnt="4"/>
      <dgm:spPr/>
    </dgm:pt>
    <dgm:pt modelId="{9EC9EC7D-52F5-405B-BF13-DECFABA969AA}" type="pres">
      <dgm:prSet presAssocID="{E258109B-627A-474A-955B-9EC2C291B291}" presName="hierRoot2" presStyleCnt="0">
        <dgm:presLayoutVars>
          <dgm:hierBranch val="init"/>
        </dgm:presLayoutVars>
      </dgm:prSet>
      <dgm:spPr/>
    </dgm:pt>
    <dgm:pt modelId="{D7986C7D-3C3A-4846-BB4F-91D05AAB74CE}" type="pres">
      <dgm:prSet presAssocID="{E258109B-627A-474A-955B-9EC2C291B291}" presName="rootComposite" presStyleCnt="0"/>
      <dgm:spPr/>
    </dgm:pt>
    <dgm:pt modelId="{B6DA55A2-CAC3-413A-A8EC-8C591B7373B0}" type="pres">
      <dgm:prSet presAssocID="{E258109B-627A-474A-955B-9EC2C291B291}" presName="rootText" presStyleLbl="node3" presStyleIdx="1" presStyleCnt="4">
        <dgm:presLayoutVars>
          <dgm:chPref val="3"/>
        </dgm:presLayoutVars>
      </dgm:prSet>
      <dgm:spPr/>
    </dgm:pt>
    <dgm:pt modelId="{80523631-82B7-4DF0-9510-1D5C5EF0C9F4}" type="pres">
      <dgm:prSet presAssocID="{E258109B-627A-474A-955B-9EC2C291B291}" presName="rootConnector" presStyleLbl="node3" presStyleIdx="1" presStyleCnt="4"/>
      <dgm:spPr/>
    </dgm:pt>
    <dgm:pt modelId="{8279692A-7507-4762-BBC8-54405741BE12}" type="pres">
      <dgm:prSet presAssocID="{E258109B-627A-474A-955B-9EC2C291B291}" presName="hierChild4" presStyleCnt="0"/>
      <dgm:spPr/>
    </dgm:pt>
    <dgm:pt modelId="{5D56B662-CC24-4162-B07F-CAD13E95E2DE}" type="pres">
      <dgm:prSet presAssocID="{7ACE7A42-2E4C-41F0-A2BA-FFF200DFA10B}" presName="Name37" presStyleLbl="parChTrans1D4" presStyleIdx="3" presStyleCnt="20"/>
      <dgm:spPr/>
    </dgm:pt>
    <dgm:pt modelId="{2CFDC268-1160-481B-A167-6CEEA6A69469}" type="pres">
      <dgm:prSet presAssocID="{E9AC0F72-7FE1-486B-9718-1FDA7BF5BE60}" presName="hierRoot2" presStyleCnt="0">
        <dgm:presLayoutVars>
          <dgm:hierBranch val="init"/>
        </dgm:presLayoutVars>
      </dgm:prSet>
      <dgm:spPr/>
    </dgm:pt>
    <dgm:pt modelId="{CAB5CD4B-353A-4253-A745-530F8A631FC3}" type="pres">
      <dgm:prSet presAssocID="{E9AC0F72-7FE1-486B-9718-1FDA7BF5BE60}" presName="rootComposite" presStyleCnt="0"/>
      <dgm:spPr/>
    </dgm:pt>
    <dgm:pt modelId="{8127FE83-2579-4E7E-AB23-3E25B05A2594}" type="pres">
      <dgm:prSet presAssocID="{E9AC0F72-7FE1-486B-9718-1FDA7BF5BE60}" presName="rootText" presStyleLbl="node4" presStyleIdx="3" presStyleCnt="20" custScaleX="127390">
        <dgm:presLayoutVars>
          <dgm:chPref val="3"/>
        </dgm:presLayoutVars>
      </dgm:prSet>
      <dgm:spPr/>
    </dgm:pt>
    <dgm:pt modelId="{B17B7F72-BDA9-4BE4-B841-A0155589990F}" type="pres">
      <dgm:prSet presAssocID="{E9AC0F72-7FE1-486B-9718-1FDA7BF5BE60}" presName="rootConnector" presStyleLbl="node4" presStyleIdx="3" presStyleCnt="20"/>
      <dgm:spPr/>
    </dgm:pt>
    <dgm:pt modelId="{0EDCF106-3A1E-486D-BC5D-B66F3667E029}" type="pres">
      <dgm:prSet presAssocID="{E9AC0F72-7FE1-486B-9718-1FDA7BF5BE60}" presName="hierChild4" presStyleCnt="0"/>
      <dgm:spPr/>
    </dgm:pt>
    <dgm:pt modelId="{BE36D342-94A7-4158-9189-74B517D1212C}" type="pres">
      <dgm:prSet presAssocID="{D9D7D843-CF8A-48CC-BA01-7F7EC268C855}" presName="Name37" presStyleLbl="parChTrans1D4" presStyleIdx="4" presStyleCnt="20"/>
      <dgm:spPr/>
    </dgm:pt>
    <dgm:pt modelId="{A02D946F-80C1-4B39-B2ED-5ED4F3C0B46E}" type="pres">
      <dgm:prSet presAssocID="{17EA58CE-42FA-4DE0-9377-AE15EBC058C8}" presName="hierRoot2" presStyleCnt="0">
        <dgm:presLayoutVars>
          <dgm:hierBranch/>
        </dgm:presLayoutVars>
      </dgm:prSet>
      <dgm:spPr/>
    </dgm:pt>
    <dgm:pt modelId="{6EEC3A2C-6D21-4BD1-8C25-C84855105DE8}" type="pres">
      <dgm:prSet presAssocID="{17EA58CE-42FA-4DE0-9377-AE15EBC058C8}" presName="rootComposite" presStyleCnt="0"/>
      <dgm:spPr/>
    </dgm:pt>
    <dgm:pt modelId="{4FF1F256-A92E-4E2D-8C3A-2F887CE780C3}" type="pres">
      <dgm:prSet presAssocID="{17EA58CE-42FA-4DE0-9377-AE15EBC058C8}" presName="rootText" presStyleLbl="node4" presStyleIdx="4" presStyleCnt="20" custScaleY="127758" custLinFactNeighborX="1966">
        <dgm:presLayoutVars>
          <dgm:chPref val="3"/>
        </dgm:presLayoutVars>
      </dgm:prSet>
      <dgm:spPr/>
    </dgm:pt>
    <dgm:pt modelId="{102ABE00-FBDA-4AA7-887F-31AA582B3776}" type="pres">
      <dgm:prSet presAssocID="{17EA58CE-42FA-4DE0-9377-AE15EBC058C8}" presName="rootConnector" presStyleLbl="node4" presStyleIdx="4" presStyleCnt="20"/>
      <dgm:spPr/>
    </dgm:pt>
    <dgm:pt modelId="{BFA68D98-0BCE-45FC-AEAA-7B2732C671B6}" type="pres">
      <dgm:prSet presAssocID="{17EA58CE-42FA-4DE0-9377-AE15EBC058C8}" presName="hierChild4" presStyleCnt="0"/>
      <dgm:spPr/>
    </dgm:pt>
    <dgm:pt modelId="{E10BCAF2-E2D2-425E-8485-99A32342BF03}" type="pres">
      <dgm:prSet presAssocID="{17EA58CE-42FA-4DE0-9377-AE15EBC058C8}" presName="hierChild5" presStyleCnt="0"/>
      <dgm:spPr/>
    </dgm:pt>
    <dgm:pt modelId="{CD0C1BC3-E7EA-4B19-853F-A61A7E5993C8}" type="pres">
      <dgm:prSet presAssocID="{216A3395-3880-452B-91DB-3795F9E01F48}" presName="Name37" presStyleLbl="parChTrans1D4" presStyleIdx="5" presStyleCnt="20"/>
      <dgm:spPr/>
    </dgm:pt>
    <dgm:pt modelId="{15B03C68-753E-463D-897E-3C847286E86B}" type="pres">
      <dgm:prSet presAssocID="{59F8553D-913F-48B5-B3D6-F22937AC9E62}" presName="hierRoot2" presStyleCnt="0">
        <dgm:presLayoutVars>
          <dgm:hierBranch val="init"/>
        </dgm:presLayoutVars>
      </dgm:prSet>
      <dgm:spPr/>
    </dgm:pt>
    <dgm:pt modelId="{81287033-A525-41DB-88CA-4F3CB81E41C2}" type="pres">
      <dgm:prSet presAssocID="{59F8553D-913F-48B5-B3D6-F22937AC9E62}" presName="rootComposite" presStyleCnt="0"/>
      <dgm:spPr/>
    </dgm:pt>
    <dgm:pt modelId="{5590667A-A8AD-406D-823A-B4458AB9E045}" type="pres">
      <dgm:prSet presAssocID="{59F8553D-913F-48B5-B3D6-F22937AC9E62}" presName="rootText" presStyleLbl="node4" presStyleIdx="5" presStyleCnt="20" custLinFactNeighborX="5678" custLinFactNeighborY="-20203">
        <dgm:presLayoutVars>
          <dgm:chPref val="3"/>
        </dgm:presLayoutVars>
      </dgm:prSet>
      <dgm:spPr/>
    </dgm:pt>
    <dgm:pt modelId="{4AA9B3BE-A463-46AB-8BC2-7166CC3E1D38}" type="pres">
      <dgm:prSet presAssocID="{59F8553D-913F-48B5-B3D6-F22937AC9E62}" presName="rootConnector" presStyleLbl="node4" presStyleIdx="5" presStyleCnt="20"/>
      <dgm:spPr/>
    </dgm:pt>
    <dgm:pt modelId="{56ECCFB4-11EF-4C71-81DF-CD55ECBEEB68}" type="pres">
      <dgm:prSet presAssocID="{59F8553D-913F-48B5-B3D6-F22937AC9E62}" presName="hierChild4" presStyleCnt="0"/>
      <dgm:spPr/>
    </dgm:pt>
    <dgm:pt modelId="{3C171FA6-C136-4FAE-83FF-D3985FF471DC}" type="pres">
      <dgm:prSet presAssocID="{59F8553D-913F-48B5-B3D6-F22937AC9E62}" presName="hierChild5" presStyleCnt="0"/>
      <dgm:spPr/>
    </dgm:pt>
    <dgm:pt modelId="{82DD0FD2-80A8-47CB-8449-66122340843B}" type="pres">
      <dgm:prSet presAssocID="{52F78364-7D90-480D-B4B4-31E4958432F0}" presName="Name37" presStyleLbl="parChTrans1D4" presStyleIdx="6" presStyleCnt="20"/>
      <dgm:spPr/>
    </dgm:pt>
    <dgm:pt modelId="{784D725A-CCE9-4C9A-B418-DBF3E8DD5AC6}" type="pres">
      <dgm:prSet presAssocID="{5DE52026-DA47-4434-920E-2CED66E770A3}" presName="hierRoot2" presStyleCnt="0">
        <dgm:presLayoutVars>
          <dgm:hierBranch val="init"/>
        </dgm:presLayoutVars>
      </dgm:prSet>
      <dgm:spPr/>
    </dgm:pt>
    <dgm:pt modelId="{C0D55E16-D293-41CD-9959-C303E28DFB31}" type="pres">
      <dgm:prSet presAssocID="{5DE52026-DA47-4434-920E-2CED66E770A3}" presName="rootComposite" presStyleCnt="0"/>
      <dgm:spPr/>
    </dgm:pt>
    <dgm:pt modelId="{1D5F4795-04D1-406C-9BE5-E2F268FEA3AB}" type="pres">
      <dgm:prSet presAssocID="{5DE52026-DA47-4434-920E-2CED66E770A3}" presName="rootText" presStyleLbl="node4" presStyleIdx="6" presStyleCnt="20" custScaleX="111103" custLinFactNeighborX="6952" custLinFactNeighborY="-44682">
        <dgm:presLayoutVars>
          <dgm:chPref val="3"/>
        </dgm:presLayoutVars>
      </dgm:prSet>
      <dgm:spPr/>
    </dgm:pt>
    <dgm:pt modelId="{7B622E4D-3AC7-443D-AFF5-5C9F763E3A11}" type="pres">
      <dgm:prSet presAssocID="{5DE52026-DA47-4434-920E-2CED66E770A3}" presName="rootConnector" presStyleLbl="node4" presStyleIdx="6" presStyleCnt="20"/>
      <dgm:spPr/>
    </dgm:pt>
    <dgm:pt modelId="{10F1B8F4-5E6F-4A75-9BE5-349D47D89391}" type="pres">
      <dgm:prSet presAssocID="{5DE52026-DA47-4434-920E-2CED66E770A3}" presName="hierChild4" presStyleCnt="0"/>
      <dgm:spPr/>
    </dgm:pt>
    <dgm:pt modelId="{ABC8A0AA-D40F-44FC-879D-E7FCBAD47809}" type="pres">
      <dgm:prSet presAssocID="{5DE52026-DA47-4434-920E-2CED66E770A3}" presName="hierChild5" presStyleCnt="0"/>
      <dgm:spPr/>
    </dgm:pt>
    <dgm:pt modelId="{A0C0D962-6105-4871-B468-7E29B223BFA9}" type="pres">
      <dgm:prSet presAssocID="{3F675788-0880-4432-B5F1-343E851FB9C1}" presName="Name37" presStyleLbl="parChTrans1D4" presStyleIdx="7" presStyleCnt="20"/>
      <dgm:spPr/>
    </dgm:pt>
    <dgm:pt modelId="{9B34E6EE-7445-4A97-A04C-85271E06A30F}" type="pres">
      <dgm:prSet presAssocID="{E96300CF-87DA-43CD-833F-2D070CA02C89}" presName="hierRoot2" presStyleCnt="0">
        <dgm:presLayoutVars>
          <dgm:hierBranch val="init"/>
        </dgm:presLayoutVars>
      </dgm:prSet>
      <dgm:spPr/>
    </dgm:pt>
    <dgm:pt modelId="{20474F44-FB0E-4198-BBE7-60092F1FF40A}" type="pres">
      <dgm:prSet presAssocID="{E96300CF-87DA-43CD-833F-2D070CA02C89}" presName="rootComposite" presStyleCnt="0"/>
      <dgm:spPr/>
    </dgm:pt>
    <dgm:pt modelId="{3FF38135-46D1-47F4-B90C-09CD8909F7EB}" type="pres">
      <dgm:prSet presAssocID="{E96300CF-87DA-43CD-833F-2D070CA02C89}" presName="rootText" presStyleLbl="node4" presStyleIdx="7" presStyleCnt="20" custScaleX="126894" custScaleY="148980" custLinFactNeighborX="750" custLinFactNeighborY="-56456">
        <dgm:presLayoutVars>
          <dgm:chPref val="3"/>
        </dgm:presLayoutVars>
      </dgm:prSet>
      <dgm:spPr/>
    </dgm:pt>
    <dgm:pt modelId="{6CD10252-3904-43B0-BF2E-66CB0EA32421}" type="pres">
      <dgm:prSet presAssocID="{E96300CF-87DA-43CD-833F-2D070CA02C89}" presName="rootConnector" presStyleLbl="node4" presStyleIdx="7" presStyleCnt="20"/>
      <dgm:spPr/>
    </dgm:pt>
    <dgm:pt modelId="{CC0367FD-D420-45A6-BEB5-1BBF0FFC2483}" type="pres">
      <dgm:prSet presAssocID="{E96300CF-87DA-43CD-833F-2D070CA02C89}" presName="hierChild4" presStyleCnt="0"/>
      <dgm:spPr/>
    </dgm:pt>
    <dgm:pt modelId="{8E2E9DD4-5CD9-45E0-A414-ED7D92D4208F}" type="pres">
      <dgm:prSet presAssocID="{E96300CF-87DA-43CD-833F-2D070CA02C89}" presName="hierChild5" presStyleCnt="0"/>
      <dgm:spPr/>
    </dgm:pt>
    <dgm:pt modelId="{1999AD24-2D19-4D9F-A71C-A9835F0585E7}" type="pres">
      <dgm:prSet presAssocID="{E9AC0F72-7FE1-486B-9718-1FDA7BF5BE60}" presName="hierChild5" presStyleCnt="0"/>
      <dgm:spPr/>
    </dgm:pt>
    <dgm:pt modelId="{A840A679-5689-4A88-988D-2AF07F798864}" type="pres">
      <dgm:prSet presAssocID="{E6A50E71-FCF4-4CE0-982D-66CC6540C2A1}" presName="Name37" presStyleLbl="parChTrans1D4" presStyleIdx="8" presStyleCnt="20"/>
      <dgm:spPr/>
    </dgm:pt>
    <dgm:pt modelId="{FCFC87F5-475A-43BB-9660-98113735A37E}" type="pres">
      <dgm:prSet presAssocID="{07911A87-A8B7-492A-9A82-09BF5A649169}" presName="hierRoot2" presStyleCnt="0">
        <dgm:presLayoutVars>
          <dgm:hierBranch val="init"/>
        </dgm:presLayoutVars>
      </dgm:prSet>
      <dgm:spPr/>
    </dgm:pt>
    <dgm:pt modelId="{D31A69D8-4320-4FD9-A20C-A140C99C1F6D}" type="pres">
      <dgm:prSet presAssocID="{07911A87-A8B7-492A-9A82-09BF5A649169}" presName="rootComposite" presStyleCnt="0"/>
      <dgm:spPr/>
    </dgm:pt>
    <dgm:pt modelId="{D6C8107E-F4D3-42A6-99B7-81FC306C8185}" type="pres">
      <dgm:prSet presAssocID="{07911A87-A8B7-492A-9A82-09BF5A649169}" presName="rootText" presStyleLbl="node4" presStyleIdx="8" presStyleCnt="20">
        <dgm:presLayoutVars>
          <dgm:chPref val="3"/>
        </dgm:presLayoutVars>
      </dgm:prSet>
      <dgm:spPr/>
    </dgm:pt>
    <dgm:pt modelId="{A8EBFB25-9127-4F61-9590-8C15CE99FEBD}" type="pres">
      <dgm:prSet presAssocID="{07911A87-A8B7-492A-9A82-09BF5A649169}" presName="rootConnector" presStyleLbl="node4" presStyleIdx="8" presStyleCnt="20"/>
      <dgm:spPr/>
    </dgm:pt>
    <dgm:pt modelId="{128805B8-A72F-4CF7-9D87-E84F5FA8EBF3}" type="pres">
      <dgm:prSet presAssocID="{07911A87-A8B7-492A-9A82-09BF5A649169}" presName="hierChild4" presStyleCnt="0"/>
      <dgm:spPr/>
    </dgm:pt>
    <dgm:pt modelId="{505BAB4C-1D4C-4E39-9038-AE1797235642}" type="pres">
      <dgm:prSet presAssocID="{7DE3EFDE-F0A1-4E11-8E9D-343A1D7445D7}" presName="Name37" presStyleLbl="parChTrans1D4" presStyleIdx="9" presStyleCnt="20"/>
      <dgm:spPr/>
    </dgm:pt>
    <dgm:pt modelId="{3905BC1B-E2A1-4EA1-95F0-F9334E1FFCAF}" type="pres">
      <dgm:prSet presAssocID="{06231463-4574-44CA-9123-FB9C58C18743}" presName="hierRoot2" presStyleCnt="0">
        <dgm:presLayoutVars>
          <dgm:hierBranch val="init"/>
        </dgm:presLayoutVars>
      </dgm:prSet>
      <dgm:spPr/>
    </dgm:pt>
    <dgm:pt modelId="{4608D552-FE86-4BFE-8A88-D27982CC1629}" type="pres">
      <dgm:prSet presAssocID="{06231463-4574-44CA-9123-FB9C58C18743}" presName="rootComposite" presStyleCnt="0"/>
      <dgm:spPr/>
    </dgm:pt>
    <dgm:pt modelId="{35B87352-11D2-4CE6-B17F-D4030F9020D9}" type="pres">
      <dgm:prSet presAssocID="{06231463-4574-44CA-9123-FB9C58C18743}" presName="rootText" presStyleLbl="node4" presStyleIdx="9" presStyleCnt="20" custScaleY="180346">
        <dgm:presLayoutVars>
          <dgm:chPref val="3"/>
        </dgm:presLayoutVars>
      </dgm:prSet>
      <dgm:spPr/>
    </dgm:pt>
    <dgm:pt modelId="{29F24899-9BA0-4DEA-B588-3C3BA1E2879B}" type="pres">
      <dgm:prSet presAssocID="{06231463-4574-44CA-9123-FB9C58C18743}" presName="rootConnector" presStyleLbl="node4" presStyleIdx="9" presStyleCnt="20"/>
      <dgm:spPr/>
    </dgm:pt>
    <dgm:pt modelId="{E2500BC6-A2C8-426F-A0F9-8FAE7F65DB23}" type="pres">
      <dgm:prSet presAssocID="{06231463-4574-44CA-9123-FB9C58C18743}" presName="hierChild4" presStyleCnt="0"/>
      <dgm:spPr/>
    </dgm:pt>
    <dgm:pt modelId="{83551082-FBD7-40AD-8B83-D462EC2E9C36}" type="pres">
      <dgm:prSet presAssocID="{06231463-4574-44CA-9123-FB9C58C18743}" presName="hierChild5" presStyleCnt="0"/>
      <dgm:spPr/>
    </dgm:pt>
    <dgm:pt modelId="{18482EFF-1060-4177-998D-76607655873F}" type="pres">
      <dgm:prSet presAssocID="{BC615F0A-E7BC-4121-89E4-D7CEADF0B208}" presName="Name37" presStyleLbl="parChTrans1D4" presStyleIdx="10" presStyleCnt="20"/>
      <dgm:spPr/>
    </dgm:pt>
    <dgm:pt modelId="{E080E255-19FF-493C-8E8C-E3F5609574F7}" type="pres">
      <dgm:prSet presAssocID="{D6B1FE2A-CEE4-4A7D-BFC3-EED94EFB0C1E}" presName="hierRoot2" presStyleCnt="0">
        <dgm:presLayoutVars>
          <dgm:hierBranch val="init"/>
        </dgm:presLayoutVars>
      </dgm:prSet>
      <dgm:spPr/>
    </dgm:pt>
    <dgm:pt modelId="{B8F6B5C1-E17C-4F2D-92F8-FA35601FC333}" type="pres">
      <dgm:prSet presAssocID="{D6B1FE2A-CEE4-4A7D-BFC3-EED94EFB0C1E}" presName="rootComposite" presStyleCnt="0"/>
      <dgm:spPr/>
    </dgm:pt>
    <dgm:pt modelId="{9E2CD8D2-4C47-421A-AFDF-01123371088B}" type="pres">
      <dgm:prSet presAssocID="{D6B1FE2A-CEE4-4A7D-BFC3-EED94EFB0C1E}" presName="rootText" presStyleLbl="node4" presStyleIdx="10" presStyleCnt="20" custScaleY="149578" custLinFactNeighborX="-2907" custLinFactNeighborY="-14303">
        <dgm:presLayoutVars>
          <dgm:chPref val="3"/>
        </dgm:presLayoutVars>
      </dgm:prSet>
      <dgm:spPr/>
    </dgm:pt>
    <dgm:pt modelId="{18448D00-48B6-4586-8795-0DD5A7C37386}" type="pres">
      <dgm:prSet presAssocID="{D6B1FE2A-CEE4-4A7D-BFC3-EED94EFB0C1E}" presName="rootConnector" presStyleLbl="node4" presStyleIdx="10" presStyleCnt="20"/>
      <dgm:spPr/>
    </dgm:pt>
    <dgm:pt modelId="{27A18878-8849-4005-9ED1-E5D3067CBF0D}" type="pres">
      <dgm:prSet presAssocID="{D6B1FE2A-CEE4-4A7D-BFC3-EED94EFB0C1E}" presName="hierChild4" presStyleCnt="0"/>
      <dgm:spPr/>
    </dgm:pt>
    <dgm:pt modelId="{3DECAE29-2335-4B7D-BAE5-8ABFD609F75E}" type="pres">
      <dgm:prSet presAssocID="{D6B1FE2A-CEE4-4A7D-BFC3-EED94EFB0C1E}" presName="hierChild5" presStyleCnt="0"/>
      <dgm:spPr/>
    </dgm:pt>
    <dgm:pt modelId="{6DEE1233-9A61-4EFB-81CE-83828B155CE7}" type="pres">
      <dgm:prSet presAssocID="{07911A87-A8B7-492A-9A82-09BF5A649169}" presName="hierChild5" presStyleCnt="0"/>
      <dgm:spPr/>
    </dgm:pt>
    <dgm:pt modelId="{1193C25E-B50C-49C4-8C60-0C910129CF9C}" type="pres">
      <dgm:prSet presAssocID="{E258109B-627A-474A-955B-9EC2C291B291}" presName="hierChild5" presStyleCnt="0"/>
      <dgm:spPr/>
    </dgm:pt>
    <dgm:pt modelId="{1F631BA3-E4E7-4260-9286-F6BFD15C8C1B}" type="pres">
      <dgm:prSet presAssocID="{89F4FF73-971B-4199-9DAD-B3E1A234212B}" presName="hierChild5" presStyleCnt="0"/>
      <dgm:spPr/>
    </dgm:pt>
    <dgm:pt modelId="{4F10EF8F-8D4C-4A0C-A5C2-50BDE1B57EA5}" type="pres">
      <dgm:prSet presAssocID="{9B0AE359-8431-497D-A5E4-C6F96A1B9778}" presName="Name37" presStyleLbl="parChTrans1D2" presStyleIdx="1" presStyleCnt="2"/>
      <dgm:spPr/>
    </dgm:pt>
    <dgm:pt modelId="{F970B98A-D6A6-4CF2-B047-6F74D8930AB1}" type="pres">
      <dgm:prSet presAssocID="{22AE17CD-5C03-42AC-BAF0-8720E3297C17}" presName="hierRoot2" presStyleCnt="0">
        <dgm:presLayoutVars>
          <dgm:hierBranch val="init"/>
        </dgm:presLayoutVars>
      </dgm:prSet>
      <dgm:spPr/>
    </dgm:pt>
    <dgm:pt modelId="{E464881E-AA02-4B60-BE48-DFD3A6798F71}" type="pres">
      <dgm:prSet presAssocID="{22AE17CD-5C03-42AC-BAF0-8720E3297C17}" presName="rootComposite" presStyleCnt="0"/>
      <dgm:spPr/>
    </dgm:pt>
    <dgm:pt modelId="{5DF46A65-4238-4C2C-A564-213BA807F5A5}" type="pres">
      <dgm:prSet presAssocID="{22AE17CD-5C03-42AC-BAF0-8720E3297C17}" presName="rootText" presStyleLbl="node2" presStyleIdx="1" presStyleCnt="2">
        <dgm:presLayoutVars>
          <dgm:chPref val="3"/>
        </dgm:presLayoutVars>
      </dgm:prSet>
      <dgm:spPr/>
    </dgm:pt>
    <dgm:pt modelId="{D02578AB-9787-4ABF-9840-3CCCAAF1C056}" type="pres">
      <dgm:prSet presAssocID="{22AE17CD-5C03-42AC-BAF0-8720E3297C17}" presName="rootConnector" presStyleLbl="node2" presStyleIdx="1" presStyleCnt="2"/>
      <dgm:spPr/>
    </dgm:pt>
    <dgm:pt modelId="{C879E4BE-8966-4E96-8DEE-8FA3F34EF3DB}" type="pres">
      <dgm:prSet presAssocID="{22AE17CD-5C03-42AC-BAF0-8720E3297C17}" presName="hierChild4" presStyleCnt="0"/>
      <dgm:spPr/>
    </dgm:pt>
    <dgm:pt modelId="{9BED5D38-1640-4801-95C1-B30C4232DC98}" type="pres">
      <dgm:prSet presAssocID="{3D633CE4-4C55-469F-8550-AFFF9A0A1D86}" presName="Name37" presStyleLbl="parChTrans1D3" presStyleIdx="2" presStyleCnt="4"/>
      <dgm:spPr/>
    </dgm:pt>
    <dgm:pt modelId="{A31E3F38-AFC4-4BB4-81E3-D7C19807AE0A}" type="pres">
      <dgm:prSet presAssocID="{F5D7C640-484A-4C4E-A5C4-30299012D456}" presName="hierRoot2" presStyleCnt="0">
        <dgm:presLayoutVars>
          <dgm:hierBranch val="init"/>
        </dgm:presLayoutVars>
      </dgm:prSet>
      <dgm:spPr/>
    </dgm:pt>
    <dgm:pt modelId="{8C6021F5-96A9-4A93-85B0-DDF44002BB7D}" type="pres">
      <dgm:prSet presAssocID="{F5D7C640-484A-4C4E-A5C4-30299012D456}" presName="rootComposite" presStyleCnt="0"/>
      <dgm:spPr/>
    </dgm:pt>
    <dgm:pt modelId="{4F88AD7C-A150-44A8-8F76-49B56D4D0D9B}" type="pres">
      <dgm:prSet presAssocID="{F5D7C640-484A-4C4E-A5C4-30299012D456}" presName="rootText" presStyleLbl="node3" presStyleIdx="2" presStyleCnt="4">
        <dgm:presLayoutVars>
          <dgm:chPref val="3"/>
        </dgm:presLayoutVars>
      </dgm:prSet>
      <dgm:spPr/>
    </dgm:pt>
    <dgm:pt modelId="{C2D77733-A718-4646-865D-BDCF832D2F8D}" type="pres">
      <dgm:prSet presAssocID="{F5D7C640-484A-4C4E-A5C4-30299012D456}" presName="rootConnector" presStyleLbl="node3" presStyleIdx="2" presStyleCnt="4"/>
      <dgm:spPr/>
    </dgm:pt>
    <dgm:pt modelId="{8609F630-F3E2-4485-8B02-C7BFEDEA7B7E}" type="pres">
      <dgm:prSet presAssocID="{F5D7C640-484A-4C4E-A5C4-30299012D456}" presName="hierChild4" presStyleCnt="0"/>
      <dgm:spPr/>
    </dgm:pt>
    <dgm:pt modelId="{23AED8C0-6F91-4F25-B6AE-4D83464B2155}" type="pres">
      <dgm:prSet presAssocID="{6CCCF638-7925-4F84-B9A7-8883D6F14B6A}" presName="Name37" presStyleLbl="parChTrans1D4" presStyleIdx="11" presStyleCnt="20"/>
      <dgm:spPr/>
    </dgm:pt>
    <dgm:pt modelId="{19FF8962-56D0-4CF4-9698-393F4CC72667}" type="pres">
      <dgm:prSet presAssocID="{41C9BF87-D2A1-4B9B-8F35-3529F737D40D}" presName="hierRoot2" presStyleCnt="0">
        <dgm:presLayoutVars>
          <dgm:hierBranch val="init"/>
        </dgm:presLayoutVars>
      </dgm:prSet>
      <dgm:spPr/>
    </dgm:pt>
    <dgm:pt modelId="{D530D0CF-C5E7-4DF4-89A1-57526A474956}" type="pres">
      <dgm:prSet presAssocID="{41C9BF87-D2A1-4B9B-8F35-3529F737D40D}" presName="rootComposite" presStyleCnt="0"/>
      <dgm:spPr/>
    </dgm:pt>
    <dgm:pt modelId="{A0851171-A07A-4512-BE5A-6F44AD36B6C4}" type="pres">
      <dgm:prSet presAssocID="{41C9BF87-D2A1-4B9B-8F35-3529F737D40D}" presName="rootText" presStyleLbl="node4" presStyleIdx="11" presStyleCnt="20" custScaleX="131925">
        <dgm:presLayoutVars>
          <dgm:chPref val="3"/>
        </dgm:presLayoutVars>
      </dgm:prSet>
      <dgm:spPr/>
    </dgm:pt>
    <dgm:pt modelId="{C36B25D2-613A-44BC-82E1-57CD9BE66F7B}" type="pres">
      <dgm:prSet presAssocID="{41C9BF87-D2A1-4B9B-8F35-3529F737D40D}" presName="rootConnector" presStyleLbl="node4" presStyleIdx="11" presStyleCnt="20"/>
      <dgm:spPr/>
    </dgm:pt>
    <dgm:pt modelId="{42AAA1DF-CF64-45AD-96D3-B0D5E054DE05}" type="pres">
      <dgm:prSet presAssocID="{41C9BF87-D2A1-4B9B-8F35-3529F737D40D}" presName="hierChild4" presStyleCnt="0"/>
      <dgm:spPr/>
    </dgm:pt>
    <dgm:pt modelId="{AAD3F369-4929-4782-9954-4106E6605F46}" type="pres">
      <dgm:prSet presAssocID="{29D70BE5-2F62-439F-9305-7F149295AD62}" presName="Name37" presStyleLbl="parChTrans1D4" presStyleIdx="12" presStyleCnt="20"/>
      <dgm:spPr/>
    </dgm:pt>
    <dgm:pt modelId="{6445FE39-A7C9-4073-8675-74E0D8EF029B}" type="pres">
      <dgm:prSet presAssocID="{3F4B53A8-EA7A-4CFF-91D1-D3810597861B}" presName="hierRoot2" presStyleCnt="0">
        <dgm:presLayoutVars>
          <dgm:hierBranch val="init"/>
        </dgm:presLayoutVars>
      </dgm:prSet>
      <dgm:spPr/>
    </dgm:pt>
    <dgm:pt modelId="{1E286FB9-DAE8-41A2-9271-B6CC76059344}" type="pres">
      <dgm:prSet presAssocID="{3F4B53A8-EA7A-4CFF-91D1-D3810597861B}" presName="rootComposite" presStyleCnt="0"/>
      <dgm:spPr/>
    </dgm:pt>
    <dgm:pt modelId="{B6D734F1-CDD3-4987-A5E2-9D648F044E34}" type="pres">
      <dgm:prSet presAssocID="{3F4B53A8-EA7A-4CFF-91D1-D3810597861B}" presName="rootText" presStyleLbl="node4" presStyleIdx="12" presStyleCnt="20">
        <dgm:presLayoutVars>
          <dgm:chPref val="3"/>
        </dgm:presLayoutVars>
      </dgm:prSet>
      <dgm:spPr/>
    </dgm:pt>
    <dgm:pt modelId="{6FA3A118-BDCD-49E5-9877-7A5742F9574C}" type="pres">
      <dgm:prSet presAssocID="{3F4B53A8-EA7A-4CFF-91D1-D3810597861B}" presName="rootConnector" presStyleLbl="node4" presStyleIdx="12" presStyleCnt="20"/>
      <dgm:spPr/>
    </dgm:pt>
    <dgm:pt modelId="{43E5F528-7580-4BBB-90ED-79AABD8B5243}" type="pres">
      <dgm:prSet presAssocID="{3F4B53A8-EA7A-4CFF-91D1-D3810597861B}" presName="hierChild4" presStyleCnt="0"/>
      <dgm:spPr/>
    </dgm:pt>
    <dgm:pt modelId="{5A4B5B47-91C8-4922-AD97-2452EE078652}" type="pres">
      <dgm:prSet presAssocID="{3F4B53A8-EA7A-4CFF-91D1-D3810597861B}" presName="hierChild5" presStyleCnt="0"/>
      <dgm:spPr/>
    </dgm:pt>
    <dgm:pt modelId="{42F48EC5-C1C7-4889-BAED-D9DB3B5746D3}" type="pres">
      <dgm:prSet presAssocID="{41C9BF87-D2A1-4B9B-8F35-3529F737D40D}" presName="hierChild5" presStyleCnt="0"/>
      <dgm:spPr/>
    </dgm:pt>
    <dgm:pt modelId="{85E0F9A4-716A-48C3-9477-625E74C6F4AB}" type="pres">
      <dgm:prSet presAssocID="{6DBB07F4-3EE3-44F8-8D85-F85C38876FB9}" presName="Name37" presStyleLbl="parChTrans1D4" presStyleIdx="13" presStyleCnt="20"/>
      <dgm:spPr/>
    </dgm:pt>
    <dgm:pt modelId="{3947147B-C2AE-40F7-B68C-7B876A4C699D}" type="pres">
      <dgm:prSet presAssocID="{D738DA44-9F1D-479E-B93F-26E7E2DABA17}" presName="hierRoot2" presStyleCnt="0">
        <dgm:presLayoutVars>
          <dgm:hierBranch val="init"/>
        </dgm:presLayoutVars>
      </dgm:prSet>
      <dgm:spPr/>
    </dgm:pt>
    <dgm:pt modelId="{F4BFCCCB-AD51-4D99-A732-527A720E6F68}" type="pres">
      <dgm:prSet presAssocID="{D738DA44-9F1D-479E-B93F-26E7E2DABA17}" presName="rootComposite" presStyleCnt="0"/>
      <dgm:spPr/>
    </dgm:pt>
    <dgm:pt modelId="{E71C4A7B-4888-43D9-8090-BB8465784411}" type="pres">
      <dgm:prSet presAssocID="{D738DA44-9F1D-479E-B93F-26E7E2DABA17}" presName="rootText" presStyleLbl="node4" presStyleIdx="13" presStyleCnt="20">
        <dgm:presLayoutVars>
          <dgm:chPref val="3"/>
        </dgm:presLayoutVars>
      </dgm:prSet>
      <dgm:spPr/>
    </dgm:pt>
    <dgm:pt modelId="{1CDA2220-A7A6-4757-A8C7-C90512C91B7F}" type="pres">
      <dgm:prSet presAssocID="{D738DA44-9F1D-479E-B93F-26E7E2DABA17}" presName="rootConnector" presStyleLbl="node4" presStyleIdx="13" presStyleCnt="20"/>
      <dgm:spPr/>
    </dgm:pt>
    <dgm:pt modelId="{692D11B5-C9E1-4ACE-A953-AC2F3ABB1C52}" type="pres">
      <dgm:prSet presAssocID="{D738DA44-9F1D-479E-B93F-26E7E2DABA17}" presName="hierChild4" presStyleCnt="0"/>
      <dgm:spPr/>
    </dgm:pt>
    <dgm:pt modelId="{CB624C38-0A2D-475C-88AA-37D1743BEAE5}" type="pres">
      <dgm:prSet presAssocID="{7CC2BBEB-4E1D-42DF-8980-97F2CB5244E4}" presName="Name37" presStyleLbl="parChTrans1D4" presStyleIdx="14" presStyleCnt="20"/>
      <dgm:spPr/>
    </dgm:pt>
    <dgm:pt modelId="{5AADD050-4E7B-4044-87C4-FBB2ECB06FED}" type="pres">
      <dgm:prSet presAssocID="{BB95CA2C-2CE1-45DD-910E-56FC5701CA3E}" presName="hierRoot2" presStyleCnt="0">
        <dgm:presLayoutVars>
          <dgm:hierBranch val="init"/>
        </dgm:presLayoutVars>
      </dgm:prSet>
      <dgm:spPr/>
    </dgm:pt>
    <dgm:pt modelId="{DF0C6827-B824-49F9-8448-A9E000D25544}" type="pres">
      <dgm:prSet presAssocID="{BB95CA2C-2CE1-45DD-910E-56FC5701CA3E}" presName="rootComposite" presStyleCnt="0"/>
      <dgm:spPr/>
    </dgm:pt>
    <dgm:pt modelId="{C93BB2D3-7274-477A-87D5-CFE2FE4E3B00}" type="pres">
      <dgm:prSet presAssocID="{BB95CA2C-2CE1-45DD-910E-56FC5701CA3E}" presName="rootText" presStyleLbl="node4" presStyleIdx="14" presStyleCnt="20">
        <dgm:presLayoutVars>
          <dgm:chPref val="3"/>
        </dgm:presLayoutVars>
      </dgm:prSet>
      <dgm:spPr/>
    </dgm:pt>
    <dgm:pt modelId="{4F3EC58B-B7AF-4428-9381-C633E76812E5}" type="pres">
      <dgm:prSet presAssocID="{BB95CA2C-2CE1-45DD-910E-56FC5701CA3E}" presName="rootConnector" presStyleLbl="node4" presStyleIdx="14" presStyleCnt="20"/>
      <dgm:spPr/>
    </dgm:pt>
    <dgm:pt modelId="{1EBD9921-4B24-438F-9693-C96F79A0C6DF}" type="pres">
      <dgm:prSet presAssocID="{BB95CA2C-2CE1-45DD-910E-56FC5701CA3E}" presName="hierChild4" presStyleCnt="0"/>
      <dgm:spPr/>
    </dgm:pt>
    <dgm:pt modelId="{239CE340-5CD5-431B-A2F4-98D0C6953E7F}" type="pres">
      <dgm:prSet presAssocID="{BB95CA2C-2CE1-45DD-910E-56FC5701CA3E}" presName="hierChild5" presStyleCnt="0"/>
      <dgm:spPr/>
    </dgm:pt>
    <dgm:pt modelId="{ACC877B5-CDE3-411C-A03D-D8E7D074C01B}" type="pres">
      <dgm:prSet presAssocID="{D738DA44-9F1D-479E-B93F-26E7E2DABA17}" presName="hierChild5" presStyleCnt="0"/>
      <dgm:spPr/>
    </dgm:pt>
    <dgm:pt modelId="{8F16FC62-F58C-4BF9-A1E3-335C02EFBFFC}" type="pres">
      <dgm:prSet presAssocID="{F5D7C640-484A-4C4E-A5C4-30299012D456}" presName="hierChild5" presStyleCnt="0"/>
      <dgm:spPr/>
    </dgm:pt>
    <dgm:pt modelId="{6885AAC1-FBE7-47FD-9D50-939E4E58FC7E}" type="pres">
      <dgm:prSet presAssocID="{322AC494-4066-4D0E-8C40-5890832CB029}" presName="Name37" presStyleLbl="parChTrans1D3" presStyleIdx="3" presStyleCnt="4"/>
      <dgm:spPr/>
    </dgm:pt>
    <dgm:pt modelId="{7E4523A9-EC42-47DA-92FD-4F654115F584}" type="pres">
      <dgm:prSet presAssocID="{3D9142FC-1F15-462A-A2E6-CB2555FA09F6}" presName="hierRoot2" presStyleCnt="0">
        <dgm:presLayoutVars>
          <dgm:hierBranch val="init"/>
        </dgm:presLayoutVars>
      </dgm:prSet>
      <dgm:spPr/>
    </dgm:pt>
    <dgm:pt modelId="{2803385D-439A-4864-B2A2-644371983FBE}" type="pres">
      <dgm:prSet presAssocID="{3D9142FC-1F15-462A-A2E6-CB2555FA09F6}" presName="rootComposite" presStyleCnt="0"/>
      <dgm:spPr/>
    </dgm:pt>
    <dgm:pt modelId="{B90EF942-AC7B-45E5-9F86-C4A19E32043C}" type="pres">
      <dgm:prSet presAssocID="{3D9142FC-1F15-462A-A2E6-CB2555FA09F6}" presName="rootText" presStyleLbl="node3" presStyleIdx="3" presStyleCnt="4">
        <dgm:presLayoutVars>
          <dgm:chPref val="3"/>
        </dgm:presLayoutVars>
      </dgm:prSet>
      <dgm:spPr/>
    </dgm:pt>
    <dgm:pt modelId="{9E75FCD5-9F53-49EF-AF7B-6EAE42608CE1}" type="pres">
      <dgm:prSet presAssocID="{3D9142FC-1F15-462A-A2E6-CB2555FA09F6}" presName="rootConnector" presStyleLbl="node3" presStyleIdx="3" presStyleCnt="4"/>
      <dgm:spPr/>
    </dgm:pt>
    <dgm:pt modelId="{2B321CA0-7AB7-44A3-B91C-8AF0793095B1}" type="pres">
      <dgm:prSet presAssocID="{3D9142FC-1F15-462A-A2E6-CB2555FA09F6}" presName="hierChild4" presStyleCnt="0"/>
      <dgm:spPr/>
    </dgm:pt>
    <dgm:pt modelId="{25A89196-8246-40DC-9B09-B432355EB09D}" type="pres">
      <dgm:prSet presAssocID="{EA608341-CCFE-439C-8EAC-50789CCAB035}" presName="Name37" presStyleLbl="parChTrans1D4" presStyleIdx="15" presStyleCnt="20"/>
      <dgm:spPr/>
    </dgm:pt>
    <dgm:pt modelId="{8C31918B-4601-4746-8E61-AA048EF2FA9A}" type="pres">
      <dgm:prSet presAssocID="{1F32E065-F142-4F05-98BE-CAC6F4EE63D2}" presName="hierRoot2" presStyleCnt="0">
        <dgm:presLayoutVars>
          <dgm:hierBranch val="init"/>
        </dgm:presLayoutVars>
      </dgm:prSet>
      <dgm:spPr/>
    </dgm:pt>
    <dgm:pt modelId="{345C3CBD-FDDC-44EC-891A-DA03C6633A7E}" type="pres">
      <dgm:prSet presAssocID="{1F32E065-F142-4F05-98BE-CAC6F4EE63D2}" presName="rootComposite" presStyleCnt="0"/>
      <dgm:spPr/>
    </dgm:pt>
    <dgm:pt modelId="{7228D0A4-1EBA-4ED2-ABDB-87FF51CAC618}" type="pres">
      <dgm:prSet presAssocID="{1F32E065-F142-4F05-98BE-CAC6F4EE63D2}" presName="rootText" presStyleLbl="node4" presStyleIdx="15" presStyleCnt="20" custScaleX="122233">
        <dgm:presLayoutVars>
          <dgm:chPref val="3"/>
        </dgm:presLayoutVars>
      </dgm:prSet>
      <dgm:spPr/>
    </dgm:pt>
    <dgm:pt modelId="{4974EC02-640C-4D71-9F45-2F2AF0D3A05E}" type="pres">
      <dgm:prSet presAssocID="{1F32E065-F142-4F05-98BE-CAC6F4EE63D2}" presName="rootConnector" presStyleLbl="node4" presStyleIdx="15" presStyleCnt="20"/>
      <dgm:spPr/>
    </dgm:pt>
    <dgm:pt modelId="{115C669B-8883-493B-A059-FEC26359C50E}" type="pres">
      <dgm:prSet presAssocID="{1F32E065-F142-4F05-98BE-CAC6F4EE63D2}" presName="hierChild4" presStyleCnt="0"/>
      <dgm:spPr/>
    </dgm:pt>
    <dgm:pt modelId="{D7E1C4C2-8847-416E-A006-31E282002A02}" type="pres">
      <dgm:prSet presAssocID="{4D7B263B-8325-49DA-A74F-C10CA5132E99}" presName="Name37" presStyleLbl="parChTrans1D4" presStyleIdx="16" presStyleCnt="20"/>
      <dgm:spPr/>
    </dgm:pt>
    <dgm:pt modelId="{EECD9FE1-5649-42EA-A5DA-0A8BF87C8369}" type="pres">
      <dgm:prSet presAssocID="{6441E3C8-0266-410B-BEC4-6C365D754386}" presName="hierRoot2" presStyleCnt="0">
        <dgm:presLayoutVars>
          <dgm:hierBranch val="init"/>
        </dgm:presLayoutVars>
      </dgm:prSet>
      <dgm:spPr/>
    </dgm:pt>
    <dgm:pt modelId="{0C8DF267-59AC-4AB1-8F35-5C82FC9F2465}" type="pres">
      <dgm:prSet presAssocID="{6441E3C8-0266-410B-BEC4-6C365D754386}" presName="rootComposite" presStyleCnt="0"/>
      <dgm:spPr/>
    </dgm:pt>
    <dgm:pt modelId="{BA2598FF-E098-4B82-AEF9-DFEA67387CD0}" type="pres">
      <dgm:prSet presAssocID="{6441E3C8-0266-410B-BEC4-6C365D754386}" presName="rootText" presStyleLbl="node4" presStyleIdx="16" presStyleCnt="20">
        <dgm:presLayoutVars>
          <dgm:chPref val="3"/>
        </dgm:presLayoutVars>
      </dgm:prSet>
      <dgm:spPr/>
    </dgm:pt>
    <dgm:pt modelId="{3DCAD2A4-28C5-4C13-BFC8-194E0D70E5EB}" type="pres">
      <dgm:prSet presAssocID="{6441E3C8-0266-410B-BEC4-6C365D754386}" presName="rootConnector" presStyleLbl="node4" presStyleIdx="16" presStyleCnt="20"/>
      <dgm:spPr/>
    </dgm:pt>
    <dgm:pt modelId="{15A80291-B645-4EF6-AF83-F8DB1AC30538}" type="pres">
      <dgm:prSet presAssocID="{6441E3C8-0266-410B-BEC4-6C365D754386}" presName="hierChild4" presStyleCnt="0"/>
      <dgm:spPr/>
    </dgm:pt>
    <dgm:pt modelId="{6BD0E8F2-4A88-407F-9729-376C06A24C5D}" type="pres">
      <dgm:prSet presAssocID="{6441E3C8-0266-410B-BEC4-6C365D754386}" presName="hierChild5" presStyleCnt="0"/>
      <dgm:spPr/>
    </dgm:pt>
    <dgm:pt modelId="{C50361FD-DD28-4664-86D9-B8F761BF92C8}" type="pres">
      <dgm:prSet presAssocID="{72552F5E-FEE5-4086-A267-07439550A9D9}" presName="Name37" presStyleLbl="parChTrans1D4" presStyleIdx="17" presStyleCnt="20"/>
      <dgm:spPr/>
    </dgm:pt>
    <dgm:pt modelId="{6B58802B-C67A-4C8E-919B-105D0674EFB6}" type="pres">
      <dgm:prSet presAssocID="{54335E8A-2CAC-45B6-8285-A5D8AF7C3E94}" presName="hierRoot2" presStyleCnt="0">
        <dgm:presLayoutVars>
          <dgm:hierBranch val="init"/>
        </dgm:presLayoutVars>
      </dgm:prSet>
      <dgm:spPr/>
    </dgm:pt>
    <dgm:pt modelId="{1DB02C52-61FC-491E-AD55-DDE993166AED}" type="pres">
      <dgm:prSet presAssocID="{54335E8A-2CAC-45B6-8285-A5D8AF7C3E94}" presName="rootComposite" presStyleCnt="0"/>
      <dgm:spPr/>
    </dgm:pt>
    <dgm:pt modelId="{CC0D048A-2D5B-4717-BEED-75977D5368F3}" type="pres">
      <dgm:prSet presAssocID="{54335E8A-2CAC-45B6-8285-A5D8AF7C3E94}" presName="rootText" presStyleLbl="node4" presStyleIdx="17" presStyleCnt="20">
        <dgm:presLayoutVars>
          <dgm:chPref val="3"/>
        </dgm:presLayoutVars>
      </dgm:prSet>
      <dgm:spPr/>
    </dgm:pt>
    <dgm:pt modelId="{E3A448BC-084F-4BE3-A479-AF88004BB45D}" type="pres">
      <dgm:prSet presAssocID="{54335E8A-2CAC-45B6-8285-A5D8AF7C3E94}" presName="rootConnector" presStyleLbl="node4" presStyleIdx="17" presStyleCnt="20"/>
      <dgm:spPr/>
    </dgm:pt>
    <dgm:pt modelId="{72CF6D9E-F33E-4671-8A81-FE5766D0228C}" type="pres">
      <dgm:prSet presAssocID="{54335E8A-2CAC-45B6-8285-A5D8AF7C3E94}" presName="hierChild4" presStyleCnt="0"/>
      <dgm:spPr/>
    </dgm:pt>
    <dgm:pt modelId="{B39FFBD8-3F53-4DE4-B8F7-4226693CE602}" type="pres">
      <dgm:prSet presAssocID="{54335E8A-2CAC-45B6-8285-A5D8AF7C3E94}" presName="hierChild5" presStyleCnt="0"/>
      <dgm:spPr/>
    </dgm:pt>
    <dgm:pt modelId="{43691055-84B3-4B4C-A48A-6D78364692D0}" type="pres">
      <dgm:prSet presAssocID="{1F32E065-F142-4F05-98BE-CAC6F4EE63D2}" presName="hierChild5" presStyleCnt="0"/>
      <dgm:spPr/>
    </dgm:pt>
    <dgm:pt modelId="{FD413D45-C644-4C95-884B-019F26DC435D}" type="pres">
      <dgm:prSet presAssocID="{E1A5030D-8C1B-4D7F-84CC-4FEB285DAA3C}" presName="Name37" presStyleLbl="parChTrans1D4" presStyleIdx="18" presStyleCnt="20"/>
      <dgm:spPr/>
    </dgm:pt>
    <dgm:pt modelId="{0838D014-63CB-491F-A456-E99FB4C8BBA1}" type="pres">
      <dgm:prSet presAssocID="{F54E6EF2-09BD-413D-A671-19B124017EAF}" presName="hierRoot2" presStyleCnt="0">
        <dgm:presLayoutVars>
          <dgm:hierBranch val="init"/>
        </dgm:presLayoutVars>
      </dgm:prSet>
      <dgm:spPr/>
    </dgm:pt>
    <dgm:pt modelId="{AC311CD6-832F-493C-BD72-F92E189656BA}" type="pres">
      <dgm:prSet presAssocID="{F54E6EF2-09BD-413D-A671-19B124017EAF}" presName="rootComposite" presStyleCnt="0"/>
      <dgm:spPr/>
    </dgm:pt>
    <dgm:pt modelId="{6E5C7A11-93CD-4751-896E-A2E00C59DA50}" type="pres">
      <dgm:prSet presAssocID="{F54E6EF2-09BD-413D-A671-19B124017EAF}" presName="rootText" presStyleLbl="node4" presStyleIdx="18" presStyleCnt="20">
        <dgm:presLayoutVars>
          <dgm:chPref val="3"/>
        </dgm:presLayoutVars>
      </dgm:prSet>
      <dgm:spPr/>
    </dgm:pt>
    <dgm:pt modelId="{C82ECA0B-9890-43C7-9B90-3E4F1BF88975}" type="pres">
      <dgm:prSet presAssocID="{F54E6EF2-09BD-413D-A671-19B124017EAF}" presName="rootConnector" presStyleLbl="node4" presStyleIdx="18" presStyleCnt="20"/>
      <dgm:spPr/>
    </dgm:pt>
    <dgm:pt modelId="{FB23843B-7B35-4C28-B693-BA8D59BB1573}" type="pres">
      <dgm:prSet presAssocID="{F54E6EF2-09BD-413D-A671-19B124017EAF}" presName="hierChild4" presStyleCnt="0"/>
      <dgm:spPr/>
    </dgm:pt>
    <dgm:pt modelId="{BB6CE567-B744-4701-9561-E29D80D43AFB}" type="pres">
      <dgm:prSet presAssocID="{0B81330B-6233-45BA-B2B0-4BE37EAD58DD}" presName="Name37" presStyleLbl="parChTrans1D4" presStyleIdx="19" presStyleCnt="20"/>
      <dgm:spPr/>
    </dgm:pt>
    <dgm:pt modelId="{6CF1FFF2-0BA8-4AC6-BDFC-340C2E211C9E}" type="pres">
      <dgm:prSet presAssocID="{C96D09A6-2DA7-40DA-ADDD-487D3BA2610C}" presName="hierRoot2" presStyleCnt="0">
        <dgm:presLayoutVars>
          <dgm:hierBranch val="init"/>
        </dgm:presLayoutVars>
      </dgm:prSet>
      <dgm:spPr/>
    </dgm:pt>
    <dgm:pt modelId="{310C9572-1C26-4177-ABCA-4A945830B94D}" type="pres">
      <dgm:prSet presAssocID="{C96D09A6-2DA7-40DA-ADDD-487D3BA2610C}" presName="rootComposite" presStyleCnt="0"/>
      <dgm:spPr/>
    </dgm:pt>
    <dgm:pt modelId="{6688338B-E766-4291-B11E-419B7AAEF753}" type="pres">
      <dgm:prSet presAssocID="{C96D09A6-2DA7-40DA-ADDD-487D3BA2610C}" presName="rootText" presStyleLbl="node4" presStyleIdx="19" presStyleCnt="20">
        <dgm:presLayoutVars>
          <dgm:chPref val="3"/>
        </dgm:presLayoutVars>
      </dgm:prSet>
      <dgm:spPr/>
    </dgm:pt>
    <dgm:pt modelId="{52350285-0E10-42BA-929B-310B62827359}" type="pres">
      <dgm:prSet presAssocID="{C96D09A6-2DA7-40DA-ADDD-487D3BA2610C}" presName="rootConnector" presStyleLbl="node4" presStyleIdx="19" presStyleCnt="20"/>
      <dgm:spPr/>
    </dgm:pt>
    <dgm:pt modelId="{F47E1221-D030-4A2E-A3E9-C08F33476A20}" type="pres">
      <dgm:prSet presAssocID="{C96D09A6-2DA7-40DA-ADDD-487D3BA2610C}" presName="hierChild4" presStyleCnt="0"/>
      <dgm:spPr/>
    </dgm:pt>
    <dgm:pt modelId="{A25480E1-2312-47A2-A3DB-BACB7BED8E8E}" type="pres">
      <dgm:prSet presAssocID="{C96D09A6-2DA7-40DA-ADDD-487D3BA2610C}" presName="hierChild5" presStyleCnt="0"/>
      <dgm:spPr/>
    </dgm:pt>
    <dgm:pt modelId="{A7C38468-D2EB-4C49-85B2-A20F13847FFB}" type="pres">
      <dgm:prSet presAssocID="{F54E6EF2-09BD-413D-A671-19B124017EAF}" presName="hierChild5" presStyleCnt="0"/>
      <dgm:spPr/>
    </dgm:pt>
    <dgm:pt modelId="{368D8F61-1538-4B10-B5B0-DD7728F81368}" type="pres">
      <dgm:prSet presAssocID="{3D9142FC-1F15-462A-A2E6-CB2555FA09F6}" presName="hierChild5" presStyleCnt="0"/>
      <dgm:spPr/>
    </dgm:pt>
    <dgm:pt modelId="{706D809C-F8C0-4798-9AB5-238722569A4A}" type="pres">
      <dgm:prSet presAssocID="{22AE17CD-5C03-42AC-BAF0-8720E3297C17}" presName="hierChild5" presStyleCnt="0"/>
      <dgm:spPr/>
    </dgm:pt>
    <dgm:pt modelId="{F525CFA8-3A96-4AF3-9A5A-9E49F484E192}" type="pres">
      <dgm:prSet presAssocID="{78ACD239-6755-42FD-9741-A7435C401690}" presName="hierChild3" presStyleCnt="0"/>
      <dgm:spPr/>
    </dgm:pt>
  </dgm:ptLst>
  <dgm:cxnLst>
    <dgm:cxn modelId="{BEE31900-0B9B-496A-85A0-5E51648FF8C8}" type="presOf" srcId="{1F32E065-F142-4F05-98BE-CAC6F4EE63D2}" destId="{7228D0A4-1EBA-4ED2-ABDB-87FF51CAC618}" srcOrd="0" destOrd="0" presId="urn:microsoft.com/office/officeart/2005/8/layout/orgChart1"/>
    <dgm:cxn modelId="{48669C02-039D-4F63-96AC-647A423EA21C}" srcId="{AA49C4C9-5A4A-4555-995E-11679A671776}" destId="{6C6678F1-AA31-4798-8357-5A9236BE46A9}" srcOrd="0" destOrd="0" parTransId="{6CC5891F-39E4-49A2-AD05-F60CBBACB63C}" sibTransId="{46541194-2E35-46F0-9FD6-117EAC606A8B}"/>
    <dgm:cxn modelId="{1C861406-33CB-4535-AA63-FBD0EAB807DB}" type="presOf" srcId="{D9D7D843-CF8A-48CC-BA01-7F7EC268C855}" destId="{BE36D342-94A7-4158-9189-74B517D1212C}" srcOrd="0" destOrd="0" presId="urn:microsoft.com/office/officeart/2005/8/layout/orgChart1"/>
    <dgm:cxn modelId="{2C4C6807-9CC2-400B-A657-FEEE77459E77}" srcId="{D738DA44-9F1D-479E-B93F-26E7E2DABA17}" destId="{BB95CA2C-2CE1-45DD-910E-56FC5701CA3E}" srcOrd="0" destOrd="0" parTransId="{7CC2BBEB-4E1D-42DF-8980-97F2CB5244E4}" sibTransId="{F3DE1641-A13A-4E16-B45D-CC9451022EEA}"/>
    <dgm:cxn modelId="{9660FC0B-E700-4BD3-A1C2-418F6F060FEA}" type="presOf" srcId="{D738DA44-9F1D-479E-B93F-26E7E2DABA17}" destId="{1CDA2220-A7A6-4757-A8C7-C90512C91B7F}" srcOrd="1" destOrd="0" presId="urn:microsoft.com/office/officeart/2005/8/layout/orgChart1"/>
    <dgm:cxn modelId="{A8545C0C-AE6B-46D4-8EC3-B4FBAFFCE240}" srcId="{78ACD239-6755-42FD-9741-A7435C401690}" destId="{89F4FF73-971B-4199-9DAD-B3E1A234212B}" srcOrd="0" destOrd="0" parTransId="{A2D71556-9175-4957-B108-B81D9098A332}" sibTransId="{7E38DF8A-86E6-47C9-9959-062C4D097A47}"/>
    <dgm:cxn modelId="{D30A5B0F-3588-4C9D-9734-6C38553D0C26}" type="presOf" srcId="{F5D7C640-484A-4C4E-A5C4-30299012D456}" destId="{4F88AD7C-A150-44A8-8F76-49B56D4D0D9B}" srcOrd="0" destOrd="0" presId="urn:microsoft.com/office/officeart/2005/8/layout/orgChart1"/>
    <dgm:cxn modelId="{AD041313-7123-4767-A58A-8EC5522A7732}" type="presOf" srcId="{E9AC0F72-7FE1-486B-9718-1FDA7BF5BE60}" destId="{B17B7F72-BDA9-4BE4-B841-A0155589990F}" srcOrd="1" destOrd="0" presId="urn:microsoft.com/office/officeart/2005/8/layout/orgChart1"/>
    <dgm:cxn modelId="{6D193316-19B7-4340-BFA3-7C50DABDB821}" type="presOf" srcId="{78ACD239-6755-42FD-9741-A7435C401690}" destId="{4E4CD1D0-B36D-42B4-8196-18A27039920B}" srcOrd="0" destOrd="0" presId="urn:microsoft.com/office/officeart/2005/8/layout/orgChart1"/>
    <dgm:cxn modelId="{25E30A19-6ECE-43D2-A4BE-F2D798E47F11}" type="presOf" srcId="{E258109B-627A-474A-955B-9EC2C291B291}" destId="{80523631-82B7-4DF0-9510-1D5C5EF0C9F4}" srcOrd="1" destOrd="0" presId="urn:microsoft.com/office/officeart/2005/8/layout/orgChart1"/>
    <dgm:cxn modelId="{76C6581C-8A5C-4BCF-B39B-2385E8E5AD1E}" srcId="{E9AC0F72-7FE1-486B-9718-1FDA7BF5BE60}" destId="{17EA58CE-42FA-4DE0-9377-AE15EBC058C8}" srcOrd="0" destOrd="0" parTransId="{D9D7D843-CF8A-48CC-BA01-7F7EC268C855}" sibTransId="{AA4F7F41-820E-4E6A-B2B6-2FCD51338E3A}"/>
    <dgm:cxn modelId="{6AEA391F-ACAB-4B66-A8BA-30BF7DBB02DA}" type="presOf" srcId="{D7E867DE-4CD0-483F-AD57-BD834D09F784}" destId="{EDA6ECD4-62AE-45F9-B935-F500CC2423F4}" srcOrd="0" destOrd="0" presId="urn:microsoft.com/office/officeart/2005/8/layout/orgChart1"/>
    <dgm:cxn modelId="{B1617F21-B67B-4DDB-8204-43CABDC01160}" type="presOf" srcId="{E258109B-627A-474A-955B-9EC2C291B291}" destId="{B6DA55A2-CAC3-413A-A8EC-8C591B7373B0}" srcOrd="0" destOrd="0" presId="urn:microsoft.com/office/officeart/2005/8/layout/orgChart1"/>
    <dgm:cxn modelId="{6B6D8221-5675-489E-B3E5-884BABBF594E}" type="presOf" srcId="{216A3395-3880-452B-91DB-3795F9E01F48}" destId="{CD0C1BC3-E7EA-4B19-853F-A61A7E5993C8}" srcOrd="0" destOrd="0" presId="urn:microsoft.com/office/officeart/2005/8/layout/orgChart1"/>
    <dgm:cxn modelId="{76C8C921-3306-4893-B124-724D81924542}" srcId="{E9AC0F72-7FE1-486B-9718-1FDA7BF5BE60}" destId="{59F8553D-913F-48B5-B3D6-F22937AC9E62}" srcOrd="1" destOrd="0" parTransId="{216A3395-3880-452B-91DB-3795F9E01F48}" sibTransId="{D82C9E32-E914-46B3-952B-31AA6A6C8F48}"/>
    <dgm:cxn modelId="{585A5423-21E9-42B8-BEE7-451DB3B4ACED}" type="presOf" srcId="{22AE17CD-5C03-42AC-BAF0-8720E3297C17}" destId="{D02578AB-9787-4ABF-9840-3CCCAAF1C056}" srcOrd="1" destOrd="0" presId="urn:microsoft.com/office/officeart/2005/8/layout/orgChart1"/>
    <dgm:cxn modelId="{BBA22427-B572-4EA1-8807-DDBB1C21275C}" srcId="{68946032-0617-4264-B711-A1E77CC0AB4C}" destId="{AA49C4C9-5A4A-4555-995E-11679A671776}" srcOrd="0" destOrd="0" parTransId="{F48FA893-7ADD-4FED-836D-A8857224D202}" sibTransId="{CFF32DFD-E787-4779-94F7-8D6CB2BE52FA}"/>
    <dgm:cxn modelId="{E8961129-416E-4AC2-A465-A0BCF8E69BA1}" srcId="{3D9142FC-1F15-462A-A2E6-CB2555FA09F6}" destId="{F54E6EF2-09BD-413D-A671-19B124017EAF}" srcOrd="1" destOrd="0" parTransId="{E1A5030D-8C1B-4D7F-84CC-4FEB285DAA3C}" sibTransId="{802B42F3-B68C-41BE-BCD0-DB851CE40652}"/>
    <dgm:cxn modelId="{2178CF2A-5F09-4922-AA10-795991EA545D}" srcId="{89F4FF73-971B-4199-9DAD-B3E1A234212B}" destId="{E258109B-627A-474A-955B-9EC2C291B291}" srcOrd="1" destOrd="0" parTransId="{D7E867DE-4CD0-483F-AD57-BD834D09F784}" sibTransId="{64AD2729-099B-4284-B2FE-A56457136E78}"/>
    <dgm:cxn modelId="{246E452D-9AB2-4499-B3C3-A0A02FD8B9B6}" type="presOf" srcId="{59F8553D-913F-48B5-B3D6-F22937AC9E62}" destId="{4AA9B3BE-A463-46AB-8BC2-7166CC3E1D38}" srcOrd="1" destOrd="0" presId="urn:microsoft.com/office/officeart/2005/8/layout/orgChart1"/>
    <dgm:cxn modelId="{7A4E0F31-BA01-4C31-AF6A-66A596107E99}" srcId="{22AE17CD-5C03-42AC-BAF0-8720E3297C17}" destId="{F5D7C640-484A-4C4E-A5C4-30299012D456}" srcOrd="0" destOrd="0" parTransId="{3D633CE4-4C55-469F-8550-AFFF9A0A1D86}" sibTransId="{8183EBA9-D26C-4461-B5EA-83BF62CB02D1}"/>
    <dgm:cxn modelId="{6A746132-3F93-45C3-BD6F-6A46B63DCF71}" srcId="{E9AC0F72-7FE1-486B-9718-1FDA7BF5BE60}" destId="{5DE52026-DA47-4434-920E-2CED66E770A3}" srcOrd="2" destOrd="0" parTransId="{52F78364-7D90-480D-B4B4-31E4958432F0}" sibTransId="{78021266-C0EB-48FD-B578-0313FCBC3254}"/>
    <dgm:cxn modelId="{77BDDE33-B19F-4087-8463-4D4A90F2E8A1}" srcId="{1F32E065-F142-4F05-98BE-CAC6F4EE63D2}" destId="{6441E3C8-0266-410B-BEC4-6C365D754386}" srcOrd="0" destOrd="0" parTransId="{4D7B263B-8325-49DA-A74F-C10CA5132E99}" sibTransId="{F25CC757-0DB9-46B6-8C3D-8B5C8BFBA751}"/>
    <dgm:cxn modelId="{C5682D35-F955-4F4E-916E-7D0D6A402587}" srcId="{1F32E065-F142-4F05-98BE-CAC6F4EE63D2}" destId="{54335E8A-2CAC-45B6-8285-A5D8AF7C3E94}" srcOrd="1" destOrd="0" parTransId="{72552F5E-FEE5-4086-A267-07439550A9D9}" sibTransId="{82E86E6B-CD00-417E-9B98-26DEF5B53660}"/>
    <dgm:cxn modelId="{BCC35937-752A-4BD8-8346-E40466A67722}" type="presOf" srcId="{AA49C4C9-5A4A-4555-995E-11679A671776}" destId="{109619E5-1028-4187-9856-66C56C3F3473}" srcOrd="0" destOrd="0" presId="urn:microsoft.com/office/officeart/2005/8/layout/orgChart1"/>
    <dgm:cxn modelId="{2ABA9438-34C5-43CE-A986-E4F859BC166F}" srcId="{E9AC0F72-7FE1-486B-9718-1FDA7BF5BE60}" destId="{E96300CF-87DA-43CD-833F-2D070CA02C89}" srcOrd="3" destOrd="0" parTransId="{3F675788-0880-4432-B5F1-343E851FB9C1}" sibTransId="{9B3BFBD4-BC0F-42D9-9B31-3741A7B2BF33}"/>
    <dgm:cxn modelId="{1305275C-2370-4E55-9058-41FB8F9D8E03}" type="presOf" srcId="{9B0AE359-8431-497D-A5E4-C6F96A1B9778}" destId="{4F10EF8F-8D4C-4A0C-A5C2-50BDE1B57EA5}" srcOrd="0" destOrd="0" presId="urn:microsoft.com/office/officeart/2005/8/layout/orgChart1"/>
    <dgm:cxn modelId="{8A975743-660B-4505-A76F-00998DE5F74F}" type="presOf" srcId="{F54E6EF2-09BD-413D-A671-19B124017EAF}" destId="{6E5C7A11-93CD-4751-896E-A2E00C59DA50}" srcOrd="0" destOrd="0" presId="urn:microsoft.com/office/officeart/2005/8/layout/orgChart1"/>
    <dgm:cxn modelId="{36CBF144-884E-4B1A-89BB-91E2298B4631}" type="presOf" srcId="{06231463-4574-44CA-9123-FB9C58C18743}" destId="{35B87352-11D2-4CE6-B17F-D4030F9020D9}" srcOrd="0" destOrd="0" presId="urn:microsoft.com/office/officeart/2005/8/layout/orgChart1"/>
    <dgm:cxn modelId="{C2184945-D06B-4BC1-BBB3-5479EC782E1C}" type="presOf" srcId="{6C6678F1-AA31-4798-8357-5A9236BE46A9}" destId="{865CA1BF-B59B-491B-8484-7FE3B6685415}" srcOrd="0" destOrd="0" presId="urn:microsoft.com/office/officeart/2005/8/layout/orgChart1"/>
    <dgm:cxn modelId="{4598E645-5B08-47DA-8071-0995CF15DD1F}" srcId="{826FFB6A-3FD3-4483-AD10-561D0E91FEB3}" destId="{78ACD239-6755-42FD-9741-A7435C401690}" srcOrd="0" destOrd="0" parTransId="{D002573D-CF0F-4DF1-ADC2-D533446971F0}" sibTransId="{CC54D84A-EDC2-41AA-ACD4-EFAD4472CACB}"/>
    <dgm:cxn modelId="{CDA84C46-0703-4061-B50D-FBC3DC67DC85}" type="presOf" srcId="{29D70BE5-2F62-439F-9305-7F149295AD62}" destId="{AAD3F369-4929-4782-9954-4106E6605F46}" srcOrd="0" destOrd="0" presId="urn:microsoft.com/office/officeart/2005/8/layout/orgChart1"/>
    <dgm:cxn modelId="{D29A866A-36B7-4213-8B00-9D645A01F04F}" type="presOf" srcId="{59F8553D-913F-48B5-B3D6-F22937AC9E62}" destId="{5590667A-A8AD-406D-823A-B4458AB9E045}" srcOrd="0" destOrd="0" presId="urn:microsoft.com/office/officeart/2005/8/layout/orgChart1"/>
    <dgm:cxn modelId="{998EC06A-3545-4168-BF0A-12D29268703A}" type="presOf" srcId="{72552F5E-FEE5-4086-A267-07439550A9D9}" destId="{C50361FD-DD28-4664-86D9-B8F761BF92C8}" srcOrd="0" destOrd="0" presId="urn:microsoft.com/office/officeart/2005/8/layout/orgChart1"/>
    <dgm:cxn modelId="{EBE8FC4A-457F-491A-AEB7-518C76571623}" type="presOf" srcId="{41C9BF87-D2A1-4B9B-8F35-3529F737D40D}" destId="{C36B25D2-613A-44BC-82E1-57CD9BE66F7B}" srcOrd="1" destOrd="0" presId="urn:microsoft.com/office/officeart/2005/8/layout/orgChart1"/>
    <dgm:cxn modelId="{2DFBB36B-5AA1-440B-AB5C-B13F4090934D}" type="presOf" srcId="{BC615F0A-E7BC-4121-89E4-D7CEADF0B208}" destId="{18482EFF-1060-4177-998D-76607655873F}" srcOrd="0" destOrd="0" presId="urn:microsoft.com/office/officeart/2005/8/layout/orgChart1"/>
    <dgm:cxn modelId="{5A3A454C-F96C-4FD4-AA08-434C55CB00DB}" type="presOf" srcId="{5DE52026-DA47-4434-920E-2CED66E770A3}" destId="{7B622E4D-3AC7-443D-AFF5-5C9F763E3A11}" srcOrd="1" destOrd="0" presId="urn:microsoft.com/office/officeart/2005/8/layout/orgChart1"/>
    <dgm:cxn modelId="{C6576A6C-CB76-43CC-A1FA-B9EEDAA9DF28}" type="presOf" srcId="{0B81330B-6233-45BA-B2B0-4BE37EAD58DD}" destId="{BB6CE567-B744-4701-9561-E29D80D43AFB}" srcOrd="0" destOrd="0" presId="urn:microsoft.com/office/officeart/2005/8/layout/orgChart1"/>
    <dgm:cxn modelId="{26B2C76D-345E-448D-88EF-CE79B6B0C4B9}" type="presOf" srcId="{68946032-0617-4264-B711-A1E77CC0AB4C}" destId="{98D78845-A007-46F1-9143-5171F72C7D76}" srcOrd="1" destOrd="0" presId="urn:microsoft.com/office/officeart/2005/8/layout/orgChart1"/>
    <dgm:cxn modelId="{6912B06F-AB50-4B24-AF0D-BE5B20CC0415}" srcId="{07911A87-A8B7-492A-9A82-09BF5A649169}" destId="{D6B1FE2A-CEE4-4A7D-BFC3-EED94EFB0C1E}" srcOrd="1" destOrd="0" parTransId="{BC615F0A-E7BC-4121-89E4-D7CEADF0B208}" sibTransId="{7E852FAB-606E-4C42-B87C-13C44D012C55}"/>
    <dgm:cxn modelId="{B91FE250-682C-4E09-AB51-CD6CB35118B3}" srcId="{AA49C4C9-5A4A-4555-995E-11679A671776}" destId="{9D3267CD-C4C8-423E-9614-B02AB338ED3F}" srcOrd="1" destOrd="0" parTransId="{C042AC4E-DFC5-4848-A27F-CBFBB6E94AA3}" sibTransId="{913E3DB9-9010-4FD5-9EC7-5EBFEA1533A6}"/>
    <dgm:cxn modelId="{64EBF950-E697-423A-A84A-E9A8D41CD19E}" type="presOf" srcId="{7CC2BBEB-4E1D-42DF-8980-97F2CB5244E4}" destId="{CB624C38-0A2D-475C-88AA-37D1743BEAE5}" srcOrd="0" destOrd="0" presId="urn:microsoft.com/office/officeart/2005/8/layout/orgChart1"/>
    <dgm:cxn modelId="{2112C151-F101-4AD5-B95B-4064131D965C}" type="presOf" srcId="{9D3267CD-C4C8-423E-9614-B02AB338ED3F}" destId="{A349208A-5B03-4654-87C3-A92BC22BC26C}" srcOrd="1" destOrd="0" presId="urn:microsoft.com/office/officeart/2005/8/layout/orgChart1"/>
    <dgm:cxn modelId="{0CAE1973-DDDA-45A7-BA86-0ECF5728EB57}" type="presOf" srcId="{22AE17CD-5C03-42AC-BAF0-8720E3297C17}" destId="{5DF46A65-4238-4C2C-A564-213BA807F5A5}" srcOrd="0" destOrd="0" presId="urn:microsoft.com/office/officeart/2005/8/layout/orgChart1"/>
    <dgm:cxn modelId="{0328B174-5B94-4BF2-AA98-4DF6ED312060}" type="presOf" srcId="{06231463-4574-44CA-9123-FB9C58C18743}" destId="{29F24899-9BA0-4DEA-B588-3C3BA1E2879B}" srcOrd="1" destOrd="0" presId="urn:microsoft.com/office/officeart/2005/8/layout/orgChart1"/>
    <dgm:cxn modelId="{6C916A55-47F0-4B21-9C21-91470B81BD9A}" srcId="{89F4FF73-971B-4199-9DAD-B3E1A234212B}" destId="{68946032-0617-4264-B711-A1E77CC0AB4C}" srcOrd="0" destOrd="0" parTransId="{39BA81B2-D2DB-4388-AE76-6DDD94775CB1}" sibTransId="{83DB9B3E-5D61-4510-8DF0-4E711EC6F9FF}"/>
    <dgm:cxn modelId="{3D279E75-F7D6-4D31-AF13-C86C391C2F11}" type="presOf" srcId="{3F4B53A8-EA7A-4CFF-91D1-D3810597861B}" destId="{B6D734F1-CDD3-4987-A5E2-9D648F044E34}" srcOrd="0" destOrd="0" presId="urn:microsoft.com/office/officeart/2005/8/layout/orgChart1"/>
    <dgm:cxn modelId="{3B452676-A0D2-4FDD-A91F-CE23DFEF951E}" type="presOf" srcId="{54335E8A-2CAC-45B6-8285-A5D8AF7C3E94}" destId="{CC0D048A-2D5B-4717-BEED-75977D5368F3}" srcOrd="0" destOrd="0" presId="urn:microsoft.com/office/officeart/2005/8/layout/orgChart1"/>
    <dgm:cxn modelId="{C8995D76-4CB2-4E0E-BFC1-2A2E17EB445C}" srcId="{07911A87-A8B7-492A-9A82-09BF5A649169}" destId="{06231463-4574-44CA-9123-FB9C58C18743}" srcOrd="0" destOrd="0" parTransId="{7DE3EFDE-F0A1-4E11-8E9D-343A1D7445D7}" sibTransId="{17247FF0-1315-4DA2-9397-D46EB03D6870}"/>
    <dgm:cxn modelId="{1E255478-0B36-4CBD-ACC4-0E15B6964E0E}" type="presOf" srcId="{52F78364-7D90-480D-B4B4-31E4958432F0}" destId="{82DD0FD2-80A8-47CB-8449-66122340843B}" srcOrd="0" destOrd="0" presId="urn:microsoft.com/office/officeart/2005/8/layout/orgChart1"/>
    <dgm:cxn modelId="{760FCE79-BAA0-43EE-8E7A-6D098D163F7F}" type="presOf" srcId="{9D3267CD-C4C8-423E-9614-B02AB338ED3F}" destId="{4A28D508-F867-4517-BC35-AF671570CA88}" srcOrd="0" destOrd="0" presId="urn:microsoft.com/office/officeart/2005/8/layout/orgChart1"/>
    <dgm:cxn modelId="{DE5C5C7F-B6D4-4335-B788-D262C5B0AF06}" type="presOf" srcId="{5DE52026-DA47-4434-920E-2CED66E770A3}" destId="{1D5F4795-04D1-406C-9BE5-E2F268FEA3AB}" srcOrd="0" destOrd="0" presId="urn:microsoft.com/office/officeart/2005/8/layout/orgChart1"/>
    <dgm:cxn modelId="{90186481-9644-4C41-9083-EA1C007E0D21}" type="presOf" srcId="{7ACE7A42-2E4C-41F0-A2BA-FFF200DFA10B}" destId="{5D56B662-CC24-4162-B07F-CAD13E95E2DE}" srcOrd="0" destOrd="0" presId="urn:microsoft.com/office/officeart/2005/8/layout/orgChart1"/>
    <dgm:cxn modelId="{0E6EA381-686F-4996-B6C0-46DB1954A0C7}" type="presOf" srcId="{C96D09A6-2DA7-40DA-ADDD-487D3BA2610C}" destId="{6688338B-E766-4291-B11E-419B7AAEF753}" srcOrd="0" destOrd="0" presId="urn:microsoft.com/office/officeart/2005/8/layout/orgChart1"/>
    <dgm:cxn modelId="{B43C4782-EA8B-42CF-8EBD-5553B9D64CD5}" srcId="{F5D7C640-484A-4C4E-A5C4-30299012D456}" destId="{41C9BF87-D2A1-4B9B-8F35-3529F737D40D}" srcOrd="0" destOrd="0" parTransId="{6CCCF638-7925-4F84-B9A7-8883D6F14B6A}" sibTransId="{78C54251-B4EB-406A-880A-77CFF5E710DA}"/>
    <dgm:cxn modelId="{19822F84-C7ED-4E34-B630-28F47486EDA5}" type="presOf" srcId="{E1A5030D-8C1B-4D7F-84CC-4FEB285DAA3C}" destId="{FD413D45-C644-4C95-884B-019F26DC435D}" srcOrd="0" destOrd="0" presId="urn:microsoft.com/office/officeart/2005/8/layout/orgChart1"/>
    <dgm:cxn modelId="{B17CE88C-28A9-4BB4-947C-8FDE579962F6}" type="presOf" srcId="{78ACD239-6755-42FD-9741-A7435C401690}" destId="{27BE80E3-91EC-453F-B89F-C7C11860A8B7}" srcOrd="1" destOrd="0" presId="urn:microsoft.com/office/officeart/2005/8/layout/orgChart1"/>
    <dgm:cxn modelId="{7632D390-D0AF-40F0-90E5-866F0E94BAB6}" type="presOf" srcId="{4D7B263B-8325-49DA-A74F-C10CA5132E99}" destId="{D7E1C4C2-8847-416E-A006-31E282002A02}" srcOrd="0" destOrd="0" presId="urn:microsoft.com/office/officeart/2005/8/layout/orgChart1"/>
    <dgm:cxn modelId="{33B5FB90-DD38-4A54-AE21-502AC6B9BF26}" type="presOf" srcId="{3F675788-0880-4432-B5F1-343E851FB9C1}" destId="{A0C0D962-6105-4871-B468-7E29B223BFA9}" srcOrd="0" destOrd="0" presId="urn:microsoft.com/office/officeart/2005/8/layout/orgChart1"/>
    <dgm:cxn modelId="{0174C891-1862-44F4-9258-930196788585}" type="presOf" srcId="{826FFB6A-3FD3-4483-AD10-561D0E91FEB3}" destId="{17F27367-E2C0-4F61-8E00-8033F7D80112}" srcOrd="0" destOrd="0" presId="urn:microsoft.com/office/officeart/2005/8/layout/orgChart1"/>
    <dgm:cxn modelId="{A47E9793-EBB5-4045-BA7F-99101E2DDBF8}" type="presOf" srcId="{F54E6EF2-09BD-413D-A671-19B124017EAF}" destId="{C82ECA0B-9890-43C7-9B90-3E4F1BF88975}" srcOrd="1" destOrd="0" presId="urn:microsoft.com/office/officeart/2005/8/layout/orgChart1"/>
    <dgm:cxn modelId="{E4E2A993-5056-4E25-AAC4-ED8B4F91CCE1}" type="presOf" srcId="{3F4B53A8-EA7A-4CFF-91D1-D3810597861B}" destId="{6FA3A118-BDCD-49E5-9877-7A5742F9574C}" srcOrd="1" destOrd="0" presId="urn:microsoft.com/office/officeart/2005/8/layout/orgChart1"/>
    <dgm:cxn modelId="{9095E896-74FC-444B-B102-BE7865FAEFA1}" type="presOf" srcId="{D6B1FE2A-CEE4-4A7D-BFC3-EED94EFB0C1E}" destId="{9E2CD8D2-4C47-421A-AFDF-01123371088B}" srcOrd="0" destOrd="0" presId="urn:microsoft.com/office/officeart/2005/8/layout/orgChart1"/>
    <dgm:cxn modelId="{EDAF0E97-2FA0-4E63-BAB6-F44F730C1FD0}" type="presOf" srcId="{7DE3EFDE-F0A1-4E11-8E9D-343A1D7445D7}" destId="{505BAB4C-1D4C-4E39-9038-AE1797235642}" srcOrd="0" destOrd="0" presId="urn:microsoft.com/office/officeart/2005/8/layout/orgChart1"/>
    <dgm:cxn modelId="{54DD0F98-3B24-420A-95E8-E929C042DB5D}" type="presOf" srcId="{C96D09A6-2DA7-40DA-ADDD-487D3BA2610C}" destId="{52350285-0E10-42BA-929B-310B62827359}" srcOrd="1" destOrd="0" presId="urn:microsoft.com/office/officeart/2005/8/layout/orgChart1"/>
    <dgm:cxn modelId="{579D329E-73EE-4C70-A302-1CCEDEFC9311}" type="presOf" srcId="{68946032-0617-4264-B711-A1E77CC0AB4C}" destId="{F939481D-6167-4A82-8F28-E499F40727EE}" srcOrd="0" destOrd="0" presId="urn:microsoft.com/office/officeart/2005/8/layout/orgChart1"/>
    <dgm:cxn modelId="{199F08A0-4060-464D-A9A2-1C2D60EB5FA6}" type="presOf" srcId="{39BA81B2-D2DB-4388-AE76-6DDD94775CB1}" destId="{57A3248C-781D-4572-BC4C-6FE323FCDA7A}" srcOrd="0" destOrd="0" presId="urn:microsoft.com/office/officeart/2005/8/layout/orgChart1"/>
    <dgm:cxn modelId="{230AA3A2-6ACD-4FB1-AB11-A1548B83CF0A}" srcId="{78ACD239-6755-42FD-9741-A7435C401690}" destId="{22AE17CD-5C03-42AC-BAF0-8720E3297C17}" srcOrd="1" destOrd="0" parTransId="{9B0AE359-8431-497D-A5E4-C6F96A1B9778}" sibTransId="{D70403F5-F297-44E2-BF52-E0DB67A13ACD}"/>
    <dgm:cxn modelId="{D23737A5-D115-4E64-AEAA-61FB68283FCC}" type="presOf" srcId="{C042AC4E-DFC5-4848-A27F-CBFBB6E94AA3}" destId="{EC18F844-94E6-469F-8F5B-970F6CDA856A}" srcOrd="0" destOrd="0" presId="urn:microsoft.com/office/officeart/2005/8/layout/orgChart1"/>
    <dgm:cxn modelId="{5AEDFAA6-003B-453C-9BAC-565C616F3559}" srcId="{F5D7C640-484A-4C4E-A5C4-30299012D456}" destId="{D738DA44-9F1D-479E-B93F-26E7E2DABA17}" srcOrd="1" destOrd="0" parTransId="{6DBB07F4-3EE3-44F8-8D85-F85C38876FB9}" sibTransId="{83A793BA-39E7-40BF-9CCE-103EC3C1F445}"/>
    <dgm:cxn modelId="{D15A9BA7-87EF-4E51-8102-F5C4596CCB77}" type="presOf" srcId="{6CCCF638-7925-4F84-B9A7-8883D6F14B6A}" destId="{23AED8C0-6F91-4F25-B6AE-4D83464B2155}" srcOrd="0" destOrd="0" presId="urn:microsoft.com/office/officeart/2005/8/layout/orgChart1"/>
    <dgm:cxn modelId="{FC6EB7A7-4087-43AB-8152-5D0952B4BCD4}" type="presOf" srcId="{17EA58CE-42FA-4DE0-9377-AE15EBC058C8}" destId="{102ABE00-FBDA-4AA7-887F-31AA582B3776}" srcOrd="1" destOrd="0" presId="urn:microsoft.com/office/officeart/2005/8/layout/orgChart1"/>
    <dgm:cxn modelId="{F007CAAB-04C2-4009-8CB8-56538E955099}" type="presOf" srcId="{3D9142FC-1F15-462A-A2E6-CB2555FA09F6}" destId="{9E75FCD5-9F53-49EF-AF7B-6EAE42608CE1}" srcOrd="1" destOrd="0" presId="urn:microsoft.com/office/officeart/2005/8/layout/orgChart1"/>
    <dgm:cxn modelId="{DD9B39AC-9EE6-49F4-B865-12FF48B964D0}" srcId="{22AE17CD-5C03-42AC-BAF0-8720E3297C17}" destId="{3D9142FC-1F15-462A-A2E6-CB2555FA09F6}" srcOrd="1" destOrd="0" parTransId="{322AC494-4066-4D0E-8C40-5890832CB029}" sibTransId="{092F8C62-5175-4E32-9D39-918A5CD51998}"/>
    <dgm:cxn modelId="{410871AD-90C7-41EB-B56D-1867FEDEBC48}" type="presOf" srcId="{6CC5891F-39E4-49A2-AD05-F60CBBACB63C}" destId="{0C8B62C4-2A59-44CB-B627-AB63C41580E8}" srcOrd="0" destOrd="0" presId="urn:microsoft.com/office/officeart/2005/8/layout/orgChart1"/>
    <dgm:cxn modelId="{7BAE0FAE-A32E-4F76-8A4A-21F7442BABA2}" type="presOf" srcId="{3D633CE4-4C55-469F-8550-AFFF9A0A1D86}" destId="{9BED5D38-1640-4801-95C1-B30C4232DC98}" srcOrd="0" destOrd="0" presId="urn:microsoft.com/office/officeart/2005/8/layout/orgChart1"/>
    <dgm:cxn modelId="{61A1B7B3-D855-43E7-B673-2B7973259F8E}" type="presOf" srcId="{54335E8A-2CAC-45B6-8285-A5D8AF7C3E94}" destId="{E3A448BC-084F-4BE3-A479-AF88004BB45D}" srcOrd="1" destOrd="0" presId="urn:microsoft.com/office/officeart/2005/8/layout/orgChart1"/>
    <dgm:cxn modelId="{0B1E1CB6-D166-4AEE-89A3-62BFB5F22BAB}" type="presOf" srcId="{6441E3C8-0266-410B-BEC4-6C365D754386}" destId="{BA2598FF-E098-4B82-AEF9-DFEA67387CD0}" srcOrd="0" destOrd="0" presId="urn:microsoft.com/office/officeart/2005/8/layout/orgChart1"/>
    <dgm:cxn modelId="{9333B2B6-F3FA-4670-ACAC-53285286B38C}" type="presOf" srcId="{F5D7C640-484A-4C4E-A5C4-30299012D456}" destId="{C2D77733-A718-4646-865D-BDCF832D2F8D}" srcOrd="1" destOrd="0" presId="urn:microsoft.com/office/officeart/2005/8/layout/orgChart1"/>
    <dgm:cxn modelId="{B8BBE7BA-FC23-4837-9B28-3EF8FB187292}" type="presOf" srcId="{6C6678F1-AA31-4798-8357-5A9236BE46A9}" destId="{B0D5F168-788A-4BA8-862B-6D1F7899C42E}" srcOrd="1" destOrd="0" presId="urn:microsoft.com/office/officeart/2005/8/layout/orgChart1"/>
    <dgm:cxn modelId="{07FCD2BB-5043-4A76-B332-84EA390387FA}" type="presOf" srcId="{89F4FF73-971B-4199-9DAD-B3E1A234212B}" destId="{939561E5-DE59-4D61-9E6F-9E7E7334A33E}" srcOrd="1" destOrd="0" presId="urn:microsoft.com/office/officeart/2005/8/layout/orgChart1"/>
    <dgm:cxn modelId="{A9D556BC-AF90-473D-8E49-FA81D684458A}" type="presOf" srcId="{E9AC0F72-7FE1-486B-9718-1FDA7BF5BE60}" destId="{8127FE83-2579-4E7E-AB23-3E25B05A2594}" srcOrd="0" destOrd="0" presId="urn:microsoft.com/office/officeart/2005/8/layout/orgChart1"/>
    <dgm:cxn modelId="{77D676BC-FB8D-46EB-83EE-464683B20AAF}" type="presOf" srcId="{AA49C4C9-5A4A-4555-995E-11679A671776}" destId="{17B08EAA-D41F-430A-A1A0-A8A8CE363EF1}" srcOrd="1" destOrd="0" presId="urn:microsoft.com/office/officeart/2005/8/layout/orgChart1"/>
    <dgm:cxn modelId="{2EAAECC3-9280-48A9-9C93-3372ABD3D8A7}" type="presOf" srcId="{1F32E065-F142-4F05-98BE-CAC6F4EE63D2}" destId="{4974EC02-640C-4D71-9F45-2F2AF0D3A05E}" srcOrd="1" destOrd="0" presId="urn:microsoft.com/office/officeart/2005/8/layout/orgChart1"/>
    <dgm:cxn modelId="{7A27DCC5-50D8-41C8-AD4E-9D3C86B930CB}" srcId="{E258109B-627A-474A-955B-9EC2C291B291}" destId="{07911A87-A8B7-492A-9A82-09BF5A649169}" srcOrd="1" destOrd="0" parTransId="{E6A50E71-FCF4-4CE0-982D-66CC6540C2A1}" sibTransId="{79632059-FD1B-4830-8117-C26FF78EA1FD}"/>
    <dgm:cxn modelId="{4B253DC9-0F6C-447D-82E1-4B923C280892}" type="presOf" srcId="{BB95CA2C-2CE1-45DD-910E-56FC5701CA3E}" destId="{4F3EC58B-B7AF-4428-9381-C633E76812E5}" srcOrd="1" destOrd="0" presId="urn:microsoft.com/office/officeart/2005/8/layout/orgChart1"/>
    <dgm:cxn modelId="{BCCA5ECB-71E3-4C9A-A166-62882A24DD2E}" type="presOf" srcId="{D6B1FE2A-CEE4-4A7D-BFC3-EED94EFB0C1E}" destId="{18448D00-48B6-4586-8795-0DD5A7C37386}" srcOrd="1" destOrd="0" presId="urn:microsoft.com/office/officeart/2005/8/layout/orgChart1"/>
    <dgm:cxn modelId="{40EC0ECC-8421-47DF-94FA-7DFFE5049D42}" type="presOf" srcId="{3D9142FC-1F15-462A-A2E6-CB2555FA09F6}" destId="{B90EF942-AC7B-45E5-9F86-C4A19E32043C}" srcOrd="0" destOrd="0" presId="urn:microsoft.com/office/officeart/2005/8/layout/orgChart1"/>
    <dgm:cxn modelId="{9BB830D0-5B44-4170-BF7C-E5757D1EA0DC}" srcId="{E258109B-627A-474A-955B-9EC2C291B291}" destId="{E9AC0F72-7FE1-486B-9718-1FDA7BF5BE60}" srcOrd="0" destOrd="0" parTransId="{7ACE7A42-2E4C-41F0-A2BA-FFF200DFA10B}" sibTransId="{FB8347BA-ABBB-48A5-97FE-657257D51FA8}"/>
    <dgm:cxn modelId="{70C7E0D4-7AE2-4AF4-AC61-BC0C84194770}" type="presOf" srcId="{E96300CF-87DA-43CD-833F-2D070CA02C89}" destId="{6CD10252-3904-43B0-BF2E-66CB0EA32421}" srcOrd="1" destOrd="0" presId="urn:microsoft.com/office/officeart/2005/8/layout/orgChart1"/>
    <dgm:cxn modelId="{288107D6-B4AC-47D0-87D4-DAE863F9B55D}" srcId="{3D9142FC-1F15-462A-A2E6-CB2555FA09F6}" destId="{1F32E065-F142-4F05-98BE-CAC6F4EE63D2}" srcOrd="0" destOrd="0" parTransId="{EA608341-CCFE-439C-8EAC-50789CCAB035}" sibTransId="{CCCCABD2-6100-45DA-A532-C9C76BFCBBB3}"/>
    <dgm:cxn modelId="{ECA14CD8-FC52-43F3-9467-C0065A9088D9}" type="presOf" srcId="{EA608341-CCFE-439C-8EAC-50789CCAB035}" destId="{25A89196-8246-40DC-9B09-B432355EB09D}" srcOrd="0" destOrd="0" presId="urn:microsoft.com/office/officeart/2005/8/layout/orgChart1"/>
    <dgm:cxn modelId="{BD2787DA-E26A-4D51-8B48-A700B1DF1B94}" type="presOf" srcId="{07911A87-A8B7-492A-9A82-09BF5A649169}" destId="{D6C8107E-F4D3-42A6-99B7-81FC306C8185}" srcOrd="0" destOrd="0" presId="urn:microsoft.com/office/officeart/2005/8/layout/orgChart1"/>
    <dgm:cxn modelId="{4AF940DD-D3EC-4B64-A3FA-E67A254D3553}" type="presOf" srcId="{BB95CA2C-2CE1-45DD-910E-56FC5701CA3E}" destId="{C93BB2D3-7274-477A-87D5-CFE2FE4E3B00}" srcOrd="0" destOrd="0" presId="urn:microsoft.com/office/officeart/2005/8/layout/orgChart1"/>
    <dgm:cxn modelId="{DF227BDE-FBE8-44A6-9873-CF86121F7067}" type="presOf" srcId="{07911A87-A8B7-492A-9A82-09BF5A649169}" destId="{A8EBFB25-9127-4F61-9590-8C15CE99FEBD}" srcOrd="1" destOrd="0" presId="urn:microsoft.com/office/officeart/2005/8/layout/orgChart1"/>
    <dgm:cxn modelId="{016C8ADE-5762-4EBD-8701-76B91725BC7B}" srcId="{41C9BF87-D2A1-4B9B-8F35-3529F737D40D}" destId="{3F4B53A8-EA7A-4CFF-91D1-D3810597861B}" srcOrd="0" destOrd="0" parTransId="{29D70BE5-2F62-439F-9305-7F149295AD62}" sibTransId="{908073E5-9498-4F2D-AA4C-BC27669860E2}"/>
    <dgm:cxn modelId="{93C94AE4-BE80-48B2-872E-B11897A3A558}" type="presOf" srcId="{6DBB07F4-3EE3-44F8-8D85-F85C38876FB9}" destId="{85E0F9A4-716A-48C3-9477-625E74C6F4AB}" srcOrd="0" destOrd="0" presId="urn:microsoft.com/office/officeart/2005/8/layout/orgChart1"/>
    <dgm:cxn modelId="{5FE0F9E4-BC2A-4EDB-A5B6-D06AF3D163D8}" type="presOf" srcId="{F48FA893-7ADD-4FED-836D-A8857224D202}" destId="{5D1F8DDD-B897-4ABA-9372-13E8A3AA67AC}" srcOrd="0" destOrd="0" presId="urn:microsoft.com/office/officeart/2005/8/layout/orgChart1"/>
    <dgm:cxn modelId="{383881E5-208B-428A-B561-925A29CD90CB}" type="presOf" srcId="{E6A50E71-FCF4-4CE0-982D-66CC6540C2A1}" destId="{A840A679-5689-4A88-988D-2AF07F798864}" srcOrd="0" destOrd="0" presId="urn:microsoft.com/office/officeart/2005/8/layout/orgChart1"/>
    <dgm:cxn modelId="{0BDA1AE6-C6F0-4B9B-A6A2-4772D32058DA}" type="presOf" srcId="{E96300CF-87DA-43CD-833F-2D070CA02C89}" destId="{3FF38135-46D1-47F4-B90C-09CD8909F7EB}" srcOrd="0" destOrd="0" presId="urn:microsoft.com/office/officeart/2005/8/layout/orgChart1"/>
    <dgm:cxn modelId="{BE7714ED-F173-4B82-8A0E-78E50B01C22A}" type="presOf" srcId="{D738DA44-9F1D-479E-B93F-26E7E2DABA17}" destId="{E71C4A7B-4888-43D9-8090-BB8465784411}" srcOrd="0" destOrd="0" presId="urn:microsoft.com/office/officeart/2005/8/layout/orgChart1"/>
    <dgm:cxn modelId="{EADA7FF4-9F0F-4FD3-BDBD-B121706DF28A}" type="presOf" srcId="{6441E3C8-0266-410B-BEC4-6C365D754386}" destId="{3DCAD2A4-28C5-4C13-BFC8-194E0D70E5EB}" srcOrd="1" destOrd="0" presId="urn:microsoft.com/office/officeart/2005/8/layout/orgChart1"/>
    <dgm:cxn modelId="{68A274F8-0FFC-4AC6-96D5-C337881817B0}" type="presOf" srcId="{17EA58CE-42FA-4DE0-9377-AE15EBC058C8}" destId="{4FF1F256-A92E-4E2D-8C3A-2F887CE780C3}" srcOrd="0" destOrd="0" presId="urn:microsoft.com/office/officeart/2005/8/layout/orgChart1"/>
    <dgm:cxn modelId="{F86DE1F8-3974-467F-AE0F-EBBD8683EC91}" type="presOf" srcId="{A2D71556-9175-4957-B108-B81D9098A332}" destId="{34A8BC5A-25BA-4874-9834-8750E7BBBADC}" srcOrd="0" destOrd="0" presId="urn:microsoft.com/office/officeart/2005/8/layout/orgChart1"/>
    <dgm:cxn modelId="{06184EF9-7330-409B-B041-C50290BE80BB}" type="presOf" srcId="{322AC494-4066-4D0E-8C40-5890832CB029}" destId="{6885AAC1-FBE7-47FD-9D50-939E4E58FC7E}" srcOrd="0" destOrd="0" presId="urn:microsoft.com/office/officeart/2005/8/layout/orgChart1"/>
    <dgm:cxn modelId="{AC64F9FA-216F-4892-964E-CDBFC02BEEA9}" type="presOf" srcId="{89F4FF73-971B-4199-9DAD-B3E1A234212B}" destId="{5EE03792-C001-4CE3-8B65-03185BB42613}" srcOrd="0" destOrd="0" presId="urn:microsoft.com/office/officeart/2005/8/layout/orgChart1"/>
    <dgm:cxn modelId="{3B0ED7FC-5873-4BD0-B6E0-A87C42F53F54}" srcId="{F54E6EF2-09BD-413D-A671-19B124017EAF}" destId="{C96D09A6-2DA7-40DA-ADDD-487D3BA2610C}" srcOrd="0" destOrd="0" parTransId="{0B81330B-6233-45BA-B2B0-4BE37EAD58DD}" sibTransId="{E8B7CC59-9617-40C8-ADB6-65C4177BD952}"/>
    <dgm:cxn modelId="{618EC4FD-9B2C-4926-9556-D47DB1EE50A9}" type="presOf" srcId="{41C9BF87-D2A1-4B9B-8F35-3529F737D40D}" destId="{A0851171-A07A-4512-BE5A-6F44AD36B6C4}" srcOrd="0" destOrd="0" presId="urn:microsoft.com/office/officeart/2005/8/layout/orgChart1"/>
    <dgm:cxn modelId="{7DE265E8-ECAD-4997-AA58-0F2C56CD522C}" type="presParOf" srcId="{17F27367-E2C0-4F61-8E00-8033F7D80112}" destId="{1D26ECDB-EBB2-4575-B4A8-77478AF95797}" srcOrd="0" destOrd="0" presId="urn:microsoft.com/office/officeart/2005/8/layout/orgChart1"/>
    <dgm:cxn modelId="{FD5B5A69-20D8-4F23-835E-BDC576F5C57C}" type="presParOf" srcId="{1D26ECDB-EBB2-4575-B4A8-77478AF95797}" destId="{2C74BB38-BAB0-4731-87CF-54B21AC223F7}" srcOrd="0" destOrd="0" presId="urn:microsoft.com/office/officeart/2005/8/layout/orgChart1"/>
    <dgm:cxn modelId="{BA732ADD-6381-4FFC-B2F3-0C6BBB2BF45E}" type="presParOf" srcId="{2C74BB38-BAB0-4731-87CF-54B21AC223F7}" destId="{4E4CD1D0-B36D-42B4-8196-18A27039920B}" srcOrd="0" destOrd="0" presId="urn:microsoft.com/office/officeart/2005/8/layout/orgChart1"/>
    <dgm:cxn modelId="{77E658F7-6AE0-4E17-8AB6-865E6802C7D1}" type="presParOf" srcId="{2C74BB38-BAB0-4731-87CF-54B21AC223F7}" destId="{27BE80E3-91EC-453F-B89F-C7C11860A8B7}" srcOrd="1" destOrd="0" presId="urn:microsoft.com/office/officeart/2005/8/layout/orgChart1"/>
    <dgm:cxn modelId="{5809790A-D98F-4A94-BF4F-94B9ABA94237}" type="presParOf" srcId="{1D26ECDB-EBB2-4575-B4A8-77478AF95797}" destId="{0AE9A273-C466-4C11-9560-1405DFCA3E40}" srcOrd="1" destOrd="0" presId="urn:microsoft.com/office/officeart/2005/8/layout/orgChart1"/>
    <dgm:cxn modelId="{E6F51389-AEAB-441F-A897-5238FB96FBA6}" type="presParOf" srcId="{0AE9A273-C466-4C11-9560-1405DFCA3E40}" destId="{34A8BC5A-25BA-4874-9834-8750E7BBBADC}" srcOrd="0" destOrd="0" presId="urn:microsoft.com/office/officeart/2005/8/layout/orgChart1"/>
    <dgm:cxn modelId="{93B3E9BE-12C3-4EC9-91E1-B7FD2F20E012}" type="presParOf" srcId="{0AE9A273-C466-4C11-9560-1405DFCA3E40}" destId="{0D6EC2E4-0010-49A1-A948-7D99E52D089D}" srcOrd="1" destOrd="0" presId="urn:microsoft.com/office/officeart/2005/8/layout/orgChart1"/>
    <dgm:cxn modelId="{31E3F625-670B-4DFE-BE23-54393BF2ECBA}" type="presParOf" srcId="{0D6EC2E4-0010-49A1-A948-7D99E52D089D}" destId="{9381F156-4EAE-4D78-AF9B-729EB72D89A4}" srcOrd="0" destOrd="0" presId="urn:microsoft.com/office/officeart/2005/8/layout/orgChart1"/>
    <dgm:cxn modelId="{4DA6A79E-8775-4EC2-AA67-AD65A4C43797}" type="presParOf" srcId="{9381F156-4EAE-4D78-AF9B-729EB72D89A4}" destId="{5EE03792-C001-4CE3-8B65-03185BB42613}" srcOrd="0" destOrd="0" presId="urn:microsoft.com/office/officeart/2005/8/layout/orgChart1"/>
    <dgm:cxn modelId="{C439A331-CC62-4046-9A70-6BE40AD1F243}" type="presParOf" srcId="{9381F156-4EAE-4D78-AF9B-729EB72D89A4}" destId="{939561E5-DE59-4D61-9E6F-9E7E7334A33E}" srcOrd="1" destOrd="0" presId="urn:microsoft.com/office/officeart/2005/8/layout/orgChart1"/>
    <dgm:cxn modelId="{0271DEFB-0FBE-4CC2-A2FB-E397A2CA6A5C}" type="presParOf" srcId="{0D6EC2E4-0010-49A1-A948-7D99E52D089D}" destId="{DF734422-C459-454E-BF1F-2E0D1BC447A8}" srcOrd="1" destOrd="0" presId="urn:microsoft.com/office/officeart/2005/8/layout/orgChart1"/>
    <dgm:cxn modelId="{E0EF74FD-F8C4-4F7B-8084-7D8464E2ACB8}" type="presParOf" srcId="{DF734422-C459-454E-BF1F-2E0D1BC447A8}" destId="{57A3248C-781D-4572-BC4C-6FE323FCDA7A}" srcOrd="0" destOrd="0" presId="urn:microsoft.com/office/officeart/2005/8/layout/orgChart1"/>
    <dgm:cxn modelId="{355B228A-1A5E-4516-8B4C-94E90A81DFFB}" type="presParOf" srcId="{DF734422-C459-454E-BF1F-2E0D1BC447A8}" destId="{277D3A95-4787-4A33-9DA3-D7D42DBDF1E3}" srcOrd="1" destOrd="0" presId="urn:microsoft.com/office/officeart/2005/8/layout/orgChart1"/>
    <dgm:cxn modelId="{EBBABC94-844B-447C-91D2-55A9CAC1832F}" type="presParOf" srcId="{277D3A95-4787-4A33-9DA3-D7D42DBDF1E3}" destId="{AB02AA60-56A0-4E7A-88BB-D623E1DBEC4B}" srcOrd="0" destOrd="0" presId="urn:microsoft.com/office/officeart/2005/8/layout/orgChart1"/>
    <dgm:cxn modelId="{075C0447-3718-4682-AF74-855EC460DBBF}" type="presParOf" srcId="{AB02AA60-56A0-4E7A-88BB-D623E1DBEC4B}" destId="{F939481D-6167-4A82-8F28-E499F40727EE}" srcOrd="0" destOrd="0" presId="urn:microsoft.com/office/officeart/2005/8/layout/orgChart1"/>
    <dgm:cxn modelId="{C2FD3765-8A22-4BD3-BDDF-3EE5DB1F2458}" type="presParOf" srcId="{AB02AA60-56A0-4E7A-88BB-D623E1DBEC4B}" destId="{98D78845-A007-46F1-9143-5171F72C7D76}" srcOrd="1" destOrd="0" presId="urn:microsoft.com/office/officeart/2005/8/layout/orgChart1"/>
    <dgm:cxn modelId="{BF84C57F-C22C-4FC1-9532-6E75959061DA}" type="presParOf" srcId="{277D3A95-4787-4A33-9DA3-D7D42DBDF1E3}" destId="{2DCDE01F-6EFD-42DA-9F46-AC21510345B1}" srcOrd="1" destOrd="0" presId="urn:microsoft.com/office/officeart/2005/8/layout/orgChart1"/>
    <dgm:cxn modelId="{3E31BED1-E5E5-4638-A104-4C83FF896003}" type="presParOf" srcId="{2DCDE01F-6EFD-42DA-9F46-AC21510345B1}" destId="{5D1F8DDD-B897-4ABA-9372-13E8A3AA67AC}" srcOrd="0" destOrd="0" presId="urn:microsoft.com/office/officeart/2005/8/layout/orgChart1"/>
    <dgm:cxn modelId="{723DFCBA-9887-424F-80DC-083F5C8F1CE1}" type="presParOf" srcId="{2DCDE01F-6EFD-42DA-9F46-AC21510345B1}" destId="{355DABAB-7519-4E32-91EB-3D862AC699C2}" srcOrd="1" destOrd="0" presId="urn:microsoft.com/office/officeart/2005/8/layout/orgChart1"/>
    <dgm:cxn modelId="{E604EEAD-F173-4B78-8EEF-FCE63909FA7F}" type="presParOf" srcId="{355DABAB-7519-4E32-91EB-3D862AC699C2}" destId="{AD3AFF19-B1D5-4565-BD10-8465E3AFB6FE}" srcOrd="0" destOrd="0" presId="urn:microsoft.com/office/officeart/2005/8/layout/orgChart1"/>
    <dgm:cxn modelId="{D8E135E9-85BB-431C-BFDF-B9BA77670A43}" type="presParOf" srcId="{AD3AFF19-B1D5-4565-BD10-8465E3AFB6FE}" destId="{109619E5-1028-4187-9856-66C56C3F3473}" srcOrd="0" destOrd="0" presId="urn:microsoft.com/office/officeart/2005/8/layout/orgChart1"/>
    <dgm:cxn modelId="{56AFD62A-24A2-4659-A0A2-33D1ECBF4B38}" type="presParOf" srcId="{AD3AFF19-B1D5-4565-BD10-8465E3AFB6FE}" destId="{17B08EAA-D41F-430A-A1A0-A8A8CE363EF1}" srcOrd="1" destOrd="0" presId="urn:microsoft.com/office/officeart/2005/8/layout/orgChart1"/>
    <dgm:cxn modelId="{C436E8C9-692D-405E-B511-28C9621074EB}" type="presParOf" srcId="{355DABAB-7519-4E32-91EB-3D862AC699C2}" destId="{72C030AE-0316-4ED1-92E5-FDC299DF22E4}" srcOrd="1" destOrd="0" presId="urn:microsoft.com/office/officeart/2005/8/layout/orgChart1"/>
    <dgm:cxn modelId="{14DA37AF-1794-4A42-9FC8-E819A111C9EF}" type="presParOf" srcId="{72C030AE-0316-4ED1-92E5-FDC299DF22E4}" destId="{0C8B62C4-2A59-44CB-B627-AB63C41580E8}" srcOrd="0" destOrd="0" presId="urn:microsoft.com/office/officeart/2005/8/layout/orgChart1"/>
    <dgm:cxn modelId="{1E731F62-E694-4DBF-A21D-30287054867A}" type="presParOf" srcId="{72C030AE-0316-4ED1-92E5-FDC299DF22E4}" destId="{AC2EDFD2-CB66-487C-99CB-BFFAE12362F8}" srcOrd="1" destOrd="0" presId="urn:microsoft.com/office/officeart/2005/8/layout/orgChart1"/>
    <dgm:cxn modelId="{0F84CBF5-616C-4DE4-85DE-93EAA852AB39}" type="presParOf" srcId="{AC2EDFD2-CB66-487C-99CB-BFFAE12362F8}" destId="{65031AEE-1EEF-4817-8CAD-E7C78B7A812B}" srcOrd="0" destOrd="0" presId="urn:microsoft.com/office/officeart/2005/8/layout/orgChart1"/>
    <dgm:cxn modelId="{C4AACE0A-4623-4E60-87CF-ECB44B5DDDFF}" type="presParOf" srcId="{65031AEE-1EEF-4817-8CAD-E7C78B7A812B}" destId="{865CA1BF-B59B-491B-8484-7FE3B6685415}" srcOrd="0" destOrd="0" presId="urn:microsoft.com/office/officeart/2005/8/layout/orgChart1"/>
    <dgm:cxn modelId="{223EC110-AE89-47ED-84E9-BECCCF0AD55A}" type="presParOf" srcId="{65031AEE-1EEF-4817-8CAD-E7C78B7A812B}" destId="{B0D5F168-788A-4BA8-862B-6D1F7899C42E}" srcOrd="1" destOrd="0" presId="urn:microsoft.com/office/officeart/2005/8/layout/orgChart1"/>
    <dgm:cxn modelId="{02A2A48F-2135-4E17-8D78-3132423128DA}" type="presParOf" srcId="{AC2EDFD2-CB66-487C-99CB-BFFAE12362F8}" destId="{EA451D67-4000-4108-A0BA-29302FD6734E}" srcOrd="1" destOrd="0" presId="urn:microsoft.com/office/officeart/2005/8/layout/orgChart1"/>
    <dgm:cxn modelId="{45A2F28E-C397-4E2E-9288-5E648E257DE0}" type="presParOf" srcId="{AC2EDFD2-CB66-487C-99CB-BFFAE12362F8}" destId="{F6EC2133-B402-446F-B12C-8BADFBB41D37}" srcOrd="2" destOrd="0" presId="urn:microsoft.com/office/officeart/2005/8/layout/orgChart1"/>
    <dgm:cxn modelId="{AF431A02-7E57-4078-AE0B-C00F35689D49}" type="presParOf" srcId="{72C030AE-0316-4ED1-92E5-FDC299DF22E4}" destId="{EC18F844-94E6-469F-8F5B-970F6CDA856A}" srcOrd="2" destOrd="0" presId="urn:microsoft.com/office/officeart/2005/8/layout/orgChart1"/>
    <dgm:cxn modelId="{2CDD7074-10E7-4B24-A611-5160FD260414}" type="presParOf" srcId="{72C030AE-0316-4ED1-92E5-FDC299DF22E4}" destId="{482DD07C-498F-4E04-9732-FDC057605749}" srcOrd="3" destOrd="0" presId="urn:microsoft.com/office/officeart/2005/8/layout/orgChart1"/>
    <dgm:cxn modelId="{4BEA3EC9-55FD-42C3-BAD0-6CBC82B8B2A9}" type="presParOf" srcId="{482DD07C-498F-4E04-9732-FDC057605749}" destId="{9B1FDCDC-D32D-4C70-8874-45C3BF6E6A24}" srcOrd="0" destOrd="0" presId="urn:microsoft.com/office/officeart/2005/8/layout/orgChart1"/>
    <dgm:cxn modelId="{26F068E0-D302-4C77-8C27-1A54DD999683}" type="presParOf" srcId="{9B1FDCDC-D32D-4C70-8874-45C3BF6E6A24}" destId="{4A28D508-F867-4517-BC35-AF671570CA88}" srcOrd="0" destOrd="0" presId="urn:microsoft.com/office/officeart/2005/8/layout/orgChart1"/>
    <dgm:cxn modelId="{B71ECD0F-DDB5-4C4D-A90A-29F825B888D9}" type="presParOf" srcId="{9B1FDCDC-D32D-4C70-8874-45C3BF6E6A24}" destId="{A349208A-5B03-4654-87C3-A92BC22BC26C}" srcOrd="1" destOrd="0" presId="urn:microsoft.com/office/officeart/2005/8/layout/orgChart1"/>
    <dgm:cxn modelId="{604EA919-16F0-47CC-BA35-4B74FBC4A202}" type="presParOf" srcId="{482DD07C-498F-4E04-9732-FDC057605749}" destId="{78ED0211-E476-43C8-9BEE-0A2B5E268916}" srcOrd="1" destOrd="0" presId="urn:microsoft.com/office/officeart/2005/8/layout/orgChart1"/>
    <dgm:cxn modelId="{AA0F7338-0E48-447D-BAB8-FF8298A37FFE}" type="presParOf" srcId="{482DD07C-498F-4E04-9732-FDC057605749}" destId="{E598E938-495D-4CFF-83CF-AF734210CE27}" srcOrd="2" destOrd="0" presId="urn:microsoft.com/office/officeart/2005/8/layout/orgChart1"/>
    <dgm:cxn modelId="{A0FC9154-A52E-4386-A2DB-BB5408FA774C}" type="presParOf" srcId="{355DABAB-7519-4E32-91EB-3D862AC699C2}" destId="{BC70CE36-DEE7-4F17-B404-26CFDA444FB6}" srcOrd="2" destOrd="0" presId="urn:microsoft.com/office/officeart/2005/8/layout/orgChart1"/>
    <dgm:cxn modelId="{27489EE9-DA19-4F11-AE90-82D5F0CEC93F}" type="presParOf" srcId="{277D3A95-4787-4A33-9DA3-D7D42DBDF1E3}" destId="{1AAF6336-D996-48C2-BF02-AB6EC107EA4A}" srcOrd="2" destOrd="0" presId="urn:microsoft.com/office/officeart/2005/8/layout/orgChart1"/>
    <dgm:cxn modelId="{29E3B4F4-007A-4590-BB3C-0B5A92B5C2F5}" type="presParOf" srcId="{DF734422-C459-454E-BF1F-2E0D1BC447A8}" destId="{EDA6ECD4-62AE-45F9-B935-F500CC2423F4}" srcOrd="2" destOrd="0" presId="urn:microsoft.com/office/officeart/2005/8/layout/orgChart1"/>
    <dgm:cxn modelId="{A78E6FC0-3802-40D8-A1CD-AC3EE8BE63A3}" type="presParOf" srcId="{DF734422-C459-454E-BF1F-2E0D1BC447A8}" destId="{9EC9EC7D-52F5-405B-BF13-DECFABA969AA}" srcOrd="3" destOrd="0" presId="urn:microsoft.com/office/officeart/2005/8/layout/orgChart1"/>
    <dgm:cxn modelId="{5D22EF7B-94C4-403F-B9E9-6DBC9EFADB3B}" type="presParOf" srcId="{9EC9EC7D-52F5-405B-BF13-DECFABA969AA}" destId="{D7986C7D-3C3A-4846-BB4F-91D05AAB74CE}" srcOrd="0" destOrd="0" presId="urn:microsoft.com/office/officeart/2005/8/layout/orgChart1"/>
    <dgm:cxn modelId="{12DD0C87-DC81-4B12-BC3A-C8816535A5C3}" type="presParOf" srcId="{D7986C7D-3C3A-4846-BB4F-91D05AAB74CE}" destId="{B6DA55A2-CAC3-413A-A8EC-8C591B7373B0}" srcOrd="0" destOrd="0" presId="urn:microsoft.com/office/officeart/2005/8/layout/orgChart1"/>
    <dgm:cxn modelId="{63197CB9-6041-4599-A5F2-736B31978682}" type="presParOf" srcId="{D7986C7D-3C3A-4846-BB4F-91D05AAB74CE}" destId="{80523631-82B7-4DF0-9510-1D5C5EF0C9F4}" srcOrd="1" destOrd="0" presId="urn:microsoft.com/office/officeart/2005/8/layout/orgChart1"/>
    <dgm:cxn modelId="{176D9004-3C9D-4A1A-9852-6CFF1ED7BAF7}" type="presParOf" srcId="{9EC9EC7D-52F5-405B-BF13-DECFABA969AA}" destId="{8279692A-7507-4762-BBC8-54405741BE12}" srcOrd="1" destOrd="0" presId="urn:microsoft.com/office/officeart/2005/8/layout/orgChart1"/>
    <dgm:cxn modelId="{3672975C-F64B-4DA0-AD54-E43B2F143550}" type="presParOf" srcId="{8279692A-7507-4762-BBC8-54405741BE12}" destId="{5D56B662-CC24-4162-B07F-CAD13E95E2DE}" srcOrd="0" destOrd="0" presId="urn:microsoft.com/office/officeart/2005/8/layout/orgChart1"/>
    <dgm:cxn modelId="{90A8277C-ABD9-4960-8747-26B3C26EA396}" type="presParOf" srcId="{8279692A-7507-4762-BBC8-54405741BE12}" destId="{2CFDC268-1160-481B-A167-6CEEA6A69469}" srcOrd="1" destOrd="0" presId="urn:microsoft.com/office/officeart/2005/8/layout/orgChart1"/>
    <dgm:cxn modelId="{648B222A-6943-4C43-ADA8-552D7AD22861}" type="presParOf" srcId="{2CFDC268-1160-481B-A167-6CEEA6A69469}" destId="{CAB5CD4B-353A-4253-A745-530F8A631FC3}" srcOrd="0" destOrd="0" presId="urn:microsoft.com/office/officeart/2005/8/layout/orgChart1"/>
    <dgm:cxn modelId="{6C276F11-2676-4957-93A8-C1EE7E1B5EB2}" type="presParOf" srcId="{CAB5CD4B-353A-4253-A745-530F8A631FC3}" destId="{8127FE83-2579-4E7E-AB23-3E25B05A2594}" srcOrd="0" destOrd="0" presId="urn:microsoft.com/office/officeart/2005/8/layout/orgChart1"/>
    <dgm:cxn modelId="{6CC6C330-5E9D-49DF-9C2F-4561693FBF54}" type="presParOf" srcId="{CAB5CD4B-353A-4253-A745-530F8A631FC3}" destId="{B17B7F72-BDA9-4BE4-B841-A0155589990F}" srcOrd="1" destOrd="0" presId="urn:microsoft.com/office/officeart/2005/8/layout/orgChart1"/>
    <dgm:cxn modelId="{FF806AB3-DC7C-4919-962C-BEEAEC8FBAF0}" type="presParOf" srcId="{2CFDC268-1160-481B-A167-6CEEA6A69469}" destId="{0EDCF106-3A1E-486D-BC5D-B66F3667E029}" srcOrd="1" destOrd="0" presId="urn:microsoft.com/office/officeart/2005/8/layout/orgChart1"/>
    <dgm:cxn modelId="{09EC743C-401E-49EF-9F94-FD9309E2F01B}" type="presParOf" srcId="{0EDCF106-3A1E-486D-BC5D-B66F3667E029}" destId="{BE36D342-94A7-4158-9189-74B517D1212C}" srcOrd="0" destOrd="0" presId="urn:microsoft.com/office/officeart/2005/8/layout/orgChart1"/>
    <dgm:cxn modelId="{525ED093-CCCD-4326-A55E-579A5B180BDD}" type="presParOf" srcId="{0EDCF106-3A1E-486D-BC5D-B66F3667E029}" destId="{A02D946F-80C1-4B39-B2ED-5ED4F3C0B46E}" srcOrd="1" destOrd="0" presId="urn:microsoft.com/office/officeart/2005/8/layout/orgChart1"/>
    <dgm:cxn modelId="{042C490B-41F3-4B8F-B55E-021E7FDFA772}" type="presParOf" srcId="{A02D946F-80C1-4B39-B2ED-5ED4F3C0B46E}" destId="{6EEC3A2C-6D21-4BD1-8C25-C84855105DE8}" srcOrd="0" destOrd="0" presId="urn:microsoft.com/office/officeart/2005/8/layout/orgChart1"/>
    <dgm:cxn modelId="{8948A2CD-4CA9-4496-A422-6E4A30700767}" type="presParOf" srcId="{6EEC3A2C-6D21-4BD1-8C25-C84855105DE8}" destId="{4FF1F256-A92E-4E2D-8C3A-2F887CE780C3}" srcOrd="0" destOrd="0" presId="urn:microsoft.com/office/officeart/2005/8/layout/orgChart1"/>
    <dgm:cxn modelId="{6CBE8055-8A09-4359-BDAB-0528D7D6B8FD}" type="presParOf" srcId="{6EEC3A2C-6D21-4BD1-8C25-C84855105DE8}" destId="{102ABE00-FBDA-4AA7-887F-31AA582B3776}" srcOrd="1" destOrd="0" presId="urn:microsoft.com/office/officeart/2005/8/layout/orgChart1"/>
    <dgm:cxn modelId="{D627426A-1A6F-47B1-BE2C-DC53D1832762}" type="presParOf" srcId="{A02D946F-80C1-4B39-B2ED-5ED4F3C0B46E}" destId="{BFA68D98-0BCE-45FC-AEAA-7B2732C671B6}" srcOrd="1" destOrd="0" presId="urn:microsoft.com/office/officeart/2005/8/layout/orgChart1"/>
    <dgm:cxn modelId="{E3D20CE2-001B-401B-A75A-2DECEBBAA737}" type="presParOf" srcId="{A02D946F-80C1-4B39-B2ED-5ED4F3C0B46E}" destId="{E10BCAF2-E2D2-425E-8485-99A32342BF03}" srcOrd="2" destOrd="0" presId="urn:microsoft.com/office/officeart/2005/8/layout/orgChart1"/>
    <dgm:cxn modelId="{77BBC1EB-0F99-4EEB-BCB1-40D9567C85E2}" type="presParOf" srcId="{0EDCF106-3A1E-486D-BC5D-B66F3667E029}" destId="{CD0C1BC3-E7EA-4B19-853F-A61A7E5993C8}" srcOrd="2" destOrd="0" presId="urn:microsoft.com/office/officeart/2005/8/layout/orgChart1"/>
    <dgm:cxn modelId="{1F0A1139-ACF5-47B4-8D99-1DB753597FB2}" type="presParOf" srcId="{0EDCF106-3A1E-486D-BC5D-B66F3667E029}" destId="{15B03C68-753E-463D-897E-3C847286E86B}" srcOrd="3" destOrd="0" presId="urn:microsoft.com/office/officeart/2005/8/layout/orgChart1"/>
    <dgm:cxn modelId="{580B48C0-1780-462C-9F44-1878956D0F31}" type="presParOf" srcId="{15B03C68-753E-463D-897E-3C847286E86B}" destId="{81287033-A525-41DB-88CA-4F3CB81E41C2}" srcOrd="0" destOrd="0" presId="urn:microsoft.com/office/officeart/2005/8/layout/orgChart1"/>
    <dgm:cxn modelId="{0E44D229-75EB-43D4-B27D-DC7A462BB598}" type="presParOf" srcId="{81287033-A525-41DB-88CA-4F3CB81E41C2}" destId="{5590667A-A8AD-406D-823A-B4458AB9E045}" srcOrd="0" destOrd="0" presId="urn:microsoft.com/office/officeart/2005/8/layout/orgChart1"/>
    <dgm:cxn modelId="{E0FF30FA-9DB6-45C4-A8B7-8DB477C9E5FA}" type="presParOf" srcId="{81287033-A525-41DB-88CA-4F3CB81E41C2}" destId="{4AA9B3BE-A463-46AB-8BC2-7166CC3E1D38}" srcOrd="1" destOrd="0" presId="urn:microsoft.com/office/officeart/2005/8/layout/orgChart1"/>
    <dgm:cxn modelId="{96F54A9E-D155-4381-A938-CA343D040F3C}" type="presParOf" srcId="{15B03C68-753E-463D-897E-3C847286E86B}" destId="{56ECCFB4-11EF-4C71-81DF-CD55ECBEEB68}" srcOrd="1" destOrd="0" presId="urn:microsoft.com/office/officeart/2005/8/layout/orgChart1"/>
    <dgm:cxn modelId="{EC8AE60C-6188-45EC-B74D-5A85B7E1FF44}" type="presParOf" srcId="{15B03C68-753E-463D-897E-3C847286E86B}" destId="{3C171FA6-C136-4FAE-83FF-D3985FF471DC}" srcOrd="2" destOrd="0" presId="urn:microsoft.com/office/officeart/2005/8/layout/orgChart1"/>
    <dgm:cxn modelId="{811D6DC1-5B97-4C4E-A752-1E083B5C7F9B}" type="presParOf" srcId="{0EDCF106-3A1E-486D-BC5D-B66F3667E029}" destId="{82DD0FD2-80A8-47CB-8449-66122340843B}" srcOrd="4" destOrd="0" presId="urn:microsoft.com/office/officeart/2005/8/layout/orgChart1"/>
    <dgm:cxn modelId="{EF0BCC5C-B4B0-4A65-AA4F-48512065398E}" type="presParOf" srcId="{0EDCF106-3A1E-486D-BC5D-B66F3667E029}" destId="{784D725A-CCE9-4C9A-B418-DBF3E8DD5AC6}" srcOrd="5" destOrd="0" presId="urn:microsoft.com/office/officeart/2005/8/layout/orgChart1"/>
    <dgm:cxn modelId="{AEB1AB3E-C0AA-4E24-B7EB-EBE03A392939}" type="presParOf" srcId="{784D725A-CCE9-4C9A-B418-DBF3E8DD5AC6}" destId="{C0D55E16-D293-41CD-9959-C303E28DFB31}" srcOrd="0" destOrd="0" presId="urn:microsoft.com/office/officeart/2005/8/layout/orgChart1"/>
    <dgm:cxn modelId="{7D67E1E2-8885-476C-AA1C-153012E703AA}" type="presParOf" srcId="{C0D55E16-D293-41CD-9959-C303E28DFB31}" destId="{1D5F4795-04D1-406C-9BE5-E2F268FEA3AB}" srcOrd="0" destOrd="0" presId="urn:microsoft.com/office/officeart/2005/8/layout/orgChart1"/>
    <dgm:cxn modelId="{7BAA81A4-578C-46F2-A805-C730B04E21FC}" type="presParOf" srcId="{C0D55E16-D293-41CD-9959-C303E28DFB31}" destId="{7B622E4D-3AC7-443D-AFF5-5C9F763E3A11}" srcOrd="1" destOrd="0" presId="urn:microsoft.com/office/officeart/2005/8/layout/orgChart1"/>
    <dgm:cxn modelId="{5940BED7-2E3F-4151-AF05-D6C6DD44D9FF}" type="presParOf" srcId="{784D725A-CCE9-4C9A-B418-DBF3E8DD5AC6}" destId="{10F1B8F4-5E6F-4A75-9BE5-349D47D89391}" srcOrd="1" destOrd="0" presId="urn:microsoft.com/office/officeart/2005/8/layout/orgChart1"/>
    <dgm:cxn modelId="{8E808940-6E94-45A4-B5E4-2BB09759760F}" type="presParOf" srcId="{784D725A-CCE9-4C9A-B418-DBF3E8DD5AC6}" destId="{ABC8A0AA-D40F-44FC-879D-E7FCBAD47809}" srcOrd="2" destOrd="0" presId="urn:microsoft.com/office/officeart/2005/8/layout/orgChart1"/>
    <dgm:cxn modelId="{E0936F90-FB47-4DEA-A901-0E3DB84EC2CA}" type="presParOf" srcId="{0EDCF106-3A1E-486D-BC5D-B66F3667E029}" destId="{A0C0D962-6105-4871-B468-7E29B223BFA9}" srcOrd="6" destOrd="0" presId="urn:microsoft.com/office/officeart/2005/8/layout/orgChart1"/>
    <dgm:cxn modelId="{5E912E2C-E4D2-4314-87D9-CC007E96EC02}" type="presParOf" srcId="{0EDCF106-3A1E-486D-BC5D-B66F3667E029}" destId="{9B34E6EE-7445-4A97-A04C-85271E06A30F}" srcOrd="7" destOrd="0" presId="urn:microsoft.com/office/officeart/2005/8/layout/orgChart1"/>
    <dgm:cxn modelId="{C9FA4023-ACC8-4161-BABA-C7FEB422129D}" type="presParOf" srcId="{9B34E6EE-7445-4A97-A04C-85271E06A30F}" destId="{20474F44-FB0E-4198-BBE7-60092F1FF40A}" srcOrd="0" destOrd="0" presId="urn:microsoft.com/office/officeart/2005/8/layout/orgChart1"/>
    <dgm:cxn modelId="{56778CBC-C5E1-4383-B8DB-F74D2486C2A0}" type="presParOf" srcId="{20474F44-FB0E-4198-BBE7-60092F1FF40A}" destId="{3FF38135-46D1-47F4-B90C-09CD8909F7EB}" srcOrd="0" destOrd="0" presId="urn:microsoft.com/office/officeart/2005/8/layout/orgChart1"/>
    <dgm:cxn modelId="{990A62BD-335E-4D68-A0CC-028AC89AFE27}" type="presParOf" srcId="{20474F44-FB0E-4198-BBE7-60092F1FF40A}" destId="{6CD10252-3904-43B0-BF2E-66CB0EA32421}" srcOrd="1" destOrd="0" presId="urn:microsoft.com/office/officeart/2005/8/layout/orgChart1"/>
    <dgm:cxn modelId="{8D5B6371-3640-4BBA-ABD4-CCA6E6B85AE8}" type="presParOf" srcId="{9B34E6EE-7445-4A97-A04C-85271E06A30F}" destId="{CC0367FD-D420-45A6-BEB5-1BBF0FFC2483}" srcOrd="1" destOrd="0" presId="urn:microsoft.com/office/officeart/2005/8/layout/orgChart1"/>
    <dgm:cxn modelId="{18D5CA9B-9533-40C8-B478-B8C9E7238BBA}" type="presParOf" srcId="{9B34E6EE-7445-4A97-A04C-85271E06A30F}" destId="{8E2E9DD4-5CD9-45E0-A414-ED7D92D4208F}" srcOrd="2" destOrd="0" presId="urn:microsoft.com/office/officeart/2005/8/layout/orgChart1"/>
    <dgm:cxn modelId="{BF1C70B6-D5F4-457D-8315-7B0F1C4E4154}" type="presParOf" srcId="{2CFDC268-1160-481B-A167-6CEEA6A69469}" destId="{1999AD24-2D19-4D9F-A71C-A9835F0585E7}" srcOrd="2" destOrd="0" presId="urn:microsoft.com/office/officeart/2005/8/layout/orgChart1"/>
    <dgm:cxn modelId="{EC9C921D-2A96-4800-8863-53E28DB8A133}" type="presParOf" srcId="{8279692A-7507-4762-BBC8-54405741BE12}" destId="{A840A679-5689-4A88-988D-2AF07F798864}" srcOrd="2" destOrd="0" presId="urn:microsoft.com/office/officeart/2005/8/layout/orgChart1"/>
    <dgm:cxn modelId="{A5AA9EE7-15EB-43E1-A03D-61D48F64CC98}" type="presParOf" srcId="{8279692A-7507-4762-BBC8-54405741BE12}" destId="{FCFC87F5-475A-43BB-9660-98113735A37E}" srcOrd="3" destOrd="0" presId="urn:microsoft.com/office/officeart/2005/8/layout/orgChart1"/>
    <dgm:cxn modelId="{1880FF0D-8E04-4E57-BEBF-444E41CE44D8}" type="presParOf" srcId="{FCFC87F5-475A-43BB-9660-98113735A37E}" destId="{D31A69D8-4320-4FD9-A20C-A140C99C1F6D}" srcOrd="0" destOrd="0" presId="urn:microsoft.com/office/officeart/2005/8/layout/orgChart1"/>
    <dgm:cxn modelId="{C7143801-183E-47E4-9C84-FA30CC2C987B}" type="presParOf" srcId="{D31A69D8-4320-4FD9-A20C-A140C99C1F6D}" destId="{D6C8107E-F4D3-42A6-99B7-81FC306C8185}" srcOrd="0" destOrd="0" presId="urn:microsoft.com/office/officeart/2005/8/layout/orgChart1"/>
    <dgm:cxn modelId="{0BF91ED6-CEFB-4AA5-9F45-4FF8AAAD912B}" type="presParOf" srcId="{D31A69D8-4320-4FD9-A20C-A140C99C1F6D}" destId="{A8EBFB25-9127-4F61-9590-8C15CE99FEBD}" srcOrd="1" destOrd="0" presId="urn:microsoft.com/office/officeart/2005/8/layout/orgChart1"/>
    <dgm:cxn modelId="{D4985E1A-4E51-46A8-8E61-4436E6C8D6F7}" type="presParOf" srcId="{FCFC87F5-475A-43BB-9660-98113735A37E}" destId="{128805B8-A72F-4CF7-9D87-E84F5FA8EBF3}" srcOrd="1" destOrd="0" presId="urn:microsoft.com/office/officeart/2005/8/layout/orgChart1"/>
    <dgm:cxn modelId="{1B1BB37B-6FDE-457E-9A17-629FAB049405}" type="presParOf" srcId="{128805B8-A72F-4CF7-9D87-E84F5FA8EBF3}" destId="{505BAB4C-1D4C-4E39-9038-AE1797235642}" srcOrd="0" destOrd="0" presId="urn:microsoft.com/office/officeart/2005/8/layout/orgChart1"/>
    <dgm:cxn modelId="{67F5D156-B7D3-40A0-9624-40C32EA30535}" type="presParOf" srcId="{128805B8-A72F-4CF7-9D87-E84F5FA8EBF3}" destId="{3905BC1B-E2A1-4EA1-95F0-F9334E1FFCAF}" srcOrd="1" destOrd="0" presId="urn:microsoft.com/office/officeart/2005/8/layout/orgChart1"/>
    <dgm:cxn modelId="{7BF3F9D0-A9C6-4C51-BC2F-1B626B9F6585}" type="presParOf" srcId="{3905BC1B-E2A1-4EA1-95F0-F9334E1FFCAF}" destId="{4608D552-FE86-4BFE-8A88-D27982CC1629}" srcOrd="0" destOrd="0" presId="urn:microsoft.com/office/officeart/2005/8/layout/orgChart1"/>
    <dgm:cxn modelId="{BEDC4A94-E234-4684-9D9D-137590B5FFBE}" type="presParOf" srcId="{4608D552-FE86-4BFE-8A88-D27982CC1629}" destId="{35B87352-11D2-4CE6-B17F-D4030F9020D9}" srcOrd="0" destOrd="0" presId="urn:microsoft.com/office/officeart/2005/8/layout/orgChart1"/>
    <dgm:cxn modelId="{CB79B313-14E7-449B-BE0F-9E5021C51476}" type="presParOf" srcId="{4608D552-FE86-4BFE-8A88-D27982CC1629}" destId="{29F24899-9BA0-4DEA-B588-3C3BA1E2879B}" srcOrd="1" destOrd="0" presId="urn:microsoft.com/office/officeart/2005/8/layout/orgChart1"/>
    <dgm:cxn modelId="{6FC6BA5A-8852-498C-BF4B-E093E2EE11BD}" type="presParOf" srcId="{3905BC1B-E2A1-4EA1-95F0-F9334E1FFCAF}" destId="{E2500BC6-A2C8-426F-A0F9-8FAE7F65DB23}" srcOrd="1" destOrd="0" presId="urn:microsoft.com/office/officeart/2005/8/layout/orgChart1"/>
    <dgm:cxn modelId="{FA093477-FA01-43CD-8883-65BDFD719E1C}" type="presParOf" srcId="{3905BC1B-E2A1-4EA1-95F0-F9334E1FFCAF}" destId="{83551082-FBD7-40AD-8B83-D462EC2E9C36}" srcOrd="2" destOrd="0" presId="urn:microsoft.com/office/officeart/2005/8/layout/orgChart1"/>
    <dgm:cxn modelId="{5C0B5E0F-6F09-4503-8654-7F398FAACDAF}" type="presParOf" srcId="{128805B8-A72F-4CF7-9D87-E84F5FA8EBF3}" destId="{18482EFF-1060-4177-998D-76607655873F}" srcOrd="2" destOrd="0" presId="urn:microsoft.com/office/officeart/2005/8/layout/orgChart1"/>
    <dgm:cxn modelId="{338A9C55-96CC-4B55-8846-7D2D32F23934}" type="presParOf" srcId="{128805B8-A72F-4CF7-9D87-E84F5FA8EBF3}" destId="{E080E255-19FF-493C-8E8C-E3F5609574F7}" srcOrd="3" destOrd="0" presId="urn:microsoft.com/office/officeart/2005/8/layout/orgChart1"/>
    <dgm:cxn modelId="{441514AD-ABC0-41E2-BC03-FD47CFBC95C1}" type="presParOf" srcId="{E080E255-19FF-493C-8E8C-E3F5609574F7}" destId="{B8F6B5C1-E17C-4F2D-92F8-FA35601FC333}" srcOrd="0" destOrd="0" presId="urn:microsoft.com/office/officeart/2005/8/layout/orgChart1"/>
    <dgm:cxn modelId="{FC85E35E-D250-4708-B12A-CBF3A4EAA2CC}" type="presParOf" srcId="{B8F6B5C1-E17C-4F2D-92F8-FA35601FC333}" destId="{9E2CD8D2-4C47-421A-AFDF-01123371088B}" srcOrd="0" destOrd="0" presId="urn:microsoft.com/office/officeart/2005/8/layout/orgChart1"/>
    <dgm:cxn modelId="{CCE68E82-5A95-4905-BBDF-4C814DF32CF4}" type="presParOf" srcId="{B8F6B5C1-E17C-4F2D-92F8-FA35601FC333}" destId="{18448D00-48B6-4586-8795-0DD5A7C37386}" srcOrd="1" destOrd="0" presId="urn:microsoft.com/office/officeart/2005/8/layout/orgChart1"/>
    <dgm:cxn modelId="{C30BA98D-CA0C-419E-9AE8-23BC5EFA5C3B}" type="presParOf" srcId="{E080E255-19FF-493C-8E8C-E3F5609574F7}" destId="{27A18878-8849-4005-9ED1-E5D3067CBF0D}" srcOrd="1" destOrd="0" presId="urn:microsoft.com/office/officeart/2005/8/layout/orgChart1"/>
    <dgm:cxn modelId="{F7D2FFAE-1611-4CFD-86BC-595C7A58E61C}" type="presParOf" srcId="{E080E255-19FF-493C-8E8C-E3F5609574F7}" destId="{3DECAE29-2335-4B7D-BAE5-8ABFD609F75E}" srcOrd="2" destOrd="0" presId="urn:microsoft.com/office/officeart/2005/8/layout/orgChart1"/>
    <dgm:cxn modelId="{C92F5D57-C818-4497-A36B-D48A1BEC01A7}" type="presParOf" srcId="{FCFC87F5-475A-43BB-9660-98113735A37E}" destId="{6DEE1233-9A61-4EFB-81CE-83828B155CE7}" srcOrd="2" destOrd="0" presId="urn:microsoft.com/office/officeart/2005/8/layout/orgChart1"/>
    <dgm:cxn modelId="{92378BE0-7C6A-4E5B-ADEC-637FEAD968AA}" type="presParOf" srcId="{9EC9EC7D-52F5-405B-BF13-DECFABA969AA}" destId="{1193C25E-B50C-49C4-8C60-0C910129CF9C}" srcOrd="2" destOrd="0" presId="urn:microsoft.com/office/officeart/2005/8/layout/orgChart1"/>
    <dgm:cxn modelId="{2F5C727C-2413-454D-A916-6CB914D7A0E5}" type="presParOf" srcId="{0D6EC2E4-0010-49A1-A948-7D99E52D089D}" destId="{1F631BA3-E4E7-4260-9286-F6BFD15C8C1B}" srcOrd="2" destOrd="0" presId="urn:microsoft.com/office/officeart/2005/8/layout/orgChart1"/>
    <dgm:cxn modelId="{4D910432-71BD-4CA1-9318-491189AB072D}" type="presParOf" srcId="{0AE9A273-C466-4C11-9560-1405DFCA3E40}" destId="{4F10EF8F-8D4C-4A0C-A5C2-50BDE1B57EA5}" srcOrd="2" destOrd="0" presId="urn:microsoft.com/office/officeart/2005/8/layout/orgChart1"/>
    <dgm:cxn modelId="{E8E3737C-4FD8-4763-88A6-B2F9255D6953}" type="presParOf" srcId="{0AE9A273-C466-4C11-9560-1405DFCA3E40}" destId="{F970B98A-D6A6-4CF2-B047-6F74D8930AB1}" srcOrd="3" destOrd="0" presId="urn:microsoft.com/office/officeart/2005/8/layout/orgChart1"/>
    <dgm:cxn modelId="{AE8BA369-8F43-4AFE-8813-862BCEEB7A9B}" type="presParOf" srcId="{F970B98A-D6A6-4CF2-B047-6F74D8930AB1}" destId="{E464881E-AA02-4B60-BE48-DFD3A6798F71}" srcOrd="0" destOrd="0" presId="urn:microsoft.com/office/officeart/2005/8/layout/orgChart1"/>
    <dgm:cxn modelId="{8109C256-5690-4BCA-8372-33B2EC7F19F2}" type="presParOf" srcId="{E464881E-AA02-4B60-BE48-DFD3A6798F71}" destId="{5DF46A65-4238-4C2C-A564-213BA807F5A5}" srcOrd="0" destOrd="0" presId="urn:microsoft.com/office/officeart/2005/8/layout/orgChart1"/>
    <dgm:cxn modelId="{4367EEA9-2C08-4627-94DC-59079D474339}" type="presParOf" srcId="{E464881E-AA02-4B60-BE48-DFD3A6798F71}" destId="{D02578AB-9787-4ABF-9840-3CCCAAF1C056}" srcOrd="1" destOrd="0" presId="urn:microsoft.com/office/officeart/2005/8/layout/orgChart1"/>
    <dgm:cxn modelId="{302F993F-AEF3-4E91-8F9F-B020ECD7B83E}" type="presParOf" srcId="{F970B98A-D6A6-4CF2-B047-6F74D8930AB1}" destId="{C879E4BE-8966-4E96-8DEE-8FA3F34EF3DB}" srcOrd="1" destOrd="0" presId="urn:microsoft.com/office/officeart/2005/8/layout/orgChart1"/>
    <dgm:cxn modelId="{67F8EA6F-375B-4E28-95E6-70D59D5B1019}" type="presParOf" srcId="{C879E4BE-8966-4E96-8DEE-8FA3F34EF3DB}" destId="{9BED5D38-1640-4801-95C1-B30C4232DC98}" srcOrd="0" destOrd="0" presId="urn:microsoft.com/office/officeart/2005/8/layout/orgChart1"/>
    <dgm:cxn modelId="{2A6E9FFC-E314-40F3-B45E-A3086DE4A32F}" type="presParOf" srcId="{C879E4BE-8966-4E96-8DEE-8FA3F34EF3DB}" destId="{A31E3F38-AFC4-4BB4-81E3-D7C19807AE0A}" srcOrd="1" destOrd="0" presId="urn:microsoft.com/office/officeart/2005/8/layout/orgChart1"/>
    <dgm:cxn modelId="{F6AC5B88-EABC-45C5-92DD-71424AED8AA7}" type="presParOf" srcId="{A31E3F38-AFC4-4BB4-81E3-D7C19807AE0A}" destId="{8C6021F5-96A9-4A93-85B0-DDF44002BB7D}" srcOrd="0" destOrd="0" presId="urn:microsoft.com/office/officeart/2005/8/layout/orgChart1"/>
    <dgm:cxn modelId="{D505A199-B226-4059-8466-9FE2016DBB26}" type="presParOf" srcId="{8C6021F5-96A9-4A93-85B0-DDF44002BB7D}" destId="{4F88AD7C-A150-44A8-8F76-49B56D4D0D9B}" srcOrd="0" destOrd="0" presId="urn:microsoft.com/office/officeart/2005/8/layout/orgChart1"/>
    <dgm:cxn modelId="{1E8868BC-892F-4271-9CD7-149C9461D5B2}" type="presParOf" srcId="{8C6021F5-96A9-4A93-85B0-DDF44002BB7D}" destId="{C2D77733-A718-4646-865D-BDCF832D2F8D}" srcOrd="1" destOrd="0" presId="urn:microsoft.com/office/officeart/2005/8/layout/orgChart1"/>
    <dgm:cxn modelId="{93E3B515-A901-4419-8F7D-01448922E22C}" type="presParOf" srcId="{A31E3F38-AFC4-4BB4-81E3-D7C19807AE0A}" destId="{8609F630-F3E2-4485-8B02-C7BFEDEA7B7E}" srcOrd="1" destOrd="0" presId="urn:microsoft.com/office/officeart/2005/8/layout/orgChart1"/>
    <dgm:cxn modelId="{66608F8A-D731-483C-A58C-053E5630AF37}" type="presParOf" srcId="{8609F630-F3E2-4485-8B02-C7BFEDEA7B7E}" destId="{23AED8C0-6F91-4F25-B6AE-4D83464B2155}" srcOrd="0" destOrd="0" presId="urn:microsoft.com/office/officeart/2005/8/layout/orgChart1"/>
    <dgm:cxn modelId="{13CDF79F-2E71-458C-B8EA-0D18A6DC1D74}" type="presParOf" srcId="{8609F630-F3E2-4485-8B02-C7BFEDEA7B7E}" destId="{19FF8962-56D0-4CF4-9698-393F4CC72667}" srcOrd="1" destOrd="0" presId="urn:microsoft.com/office/officeart/2005/8/layout/orgChart1"/>
    <dgm:cxn modelId="{5DE385AB-50B6-412E-8E87-48D27177B2A6}" type="presParOf" srcId="{19FF8962-56D0-4CF4-9698-393F4CC72667}" destId="{D530D0CF-C5E7-4DF4-89A1-57526A474956}" srcOrd="0" destOrd="0" presId="urn:microsoft.com/office/officeart/2005/8/layout/orgChart1"/>
    <dgm:cxn modelId="{3CE491C4-00C7-4553-A03E-58D2568FEFF0}" type="presParOf" srcId="{D530D0CF-C5E7-4DF4-89A1-57526A474956}" destId="{A0851171-A07A-4512-BE5A-6F44AD36B6C4}" srcOrd="0" destOrd="0" presId="urn:microsoft.com/office/officeart/2005/8/layout/orgChart1"/>
    <dgm:cxn modelId="{118B9958-10EA-4215-997A-87A24CB47966}" type="presParOf" srcId="{D530D0CF-C5E7-4DF4-89A1-57526A474956}" destId="{C36B25D2-613A-44BC-82E1-57CD9BE66F7B}" srcOrd="1" destOrd="0" presId="urn:microsoft.com/office/officeart/2005/8/layout/orgChart1"/>
    <dgm:cxn modelId="{1CB408BD-B69A-45C5-8E9A-CBCFA0BA2467}" type="presParOf" srcId="{19FF8962-56D0-4CF4-9698-393F4CC72667}" destId="{42AAA1DF-CF64-45AD-96D3-B0D5E054DE05}" srcOrd="1" destOrd="0" presId="urn:microsoft.com/office/officeart/2005/8/layout/orgChart1"/>
    <dgm:cxn modelId="{53442966-C2B0-45F6-9EAE-088649D19C5E}" type="presParOf" srcId="{42AAA1DF-CF64-45AD-96D3-B0D5E054DE05}" destId="{AAD3F369-4929-4782-9954-4106E6605F46}" srcOrd="0" destOrd="0" presId="urn:microsoft.com/office/officeart/2005/8/layout/orgChart1"/>
    <dgm:cxn modelId="{9DCA61FE-9606-48A6-A75E-B2C0F48A3CCD}" type="presParOf" srcId="{42AAA1DF-CF64-45AD-96D3-B0D5E054DE05}" destId="{6445FE39-A7C9-4073-8675-74E0D8EF029B}" srcOrd="1" destOrd="0" presId="urn:microsoft.com/office/officeart/2005/8/layout/orgChart1"/>
    <dgm:cxn modelId="{C2EB6E92-32B4-4914-90E9-C2D5C2AC474A}" type="presParOf" srcId="{6445FE39-A7C9-4073-8675-74E0D8EF029B}" destId="{1E286FB9-DAE8-41A2-9271-B6CC76059344}" srcOrd="0" destOrd="0" presId="urn:microsoft.com/office/officeart/2005/8/layout/orgChart1"/>
    <dgm:cxn modelId="{FD565E3E-AE53-453D-B07B-106BC812814E}" type="presParOf" srcId="{1E286FB9-DAE8-41A2-9271-B6CC76059344}" destId="{B6D734F1-CDD3-4987-A5E2-9D648F044E34}" srcOrd="0" destOrd="0" presId="urn:microsoft.com/office/officeart/2005/8/layout/orgChart1"/>
    <dgm:cxn modelId="{93BC044D-C680-4B26-84AB-A997520344C1}" type="presParOf" srcId="{1E286FB9-DAE8-41A2-9271-B6CC76059344}" destId="{6FA3A118-BDCD-49E5-9877-7A5742F9574C}" srcOrd="1" destOrd="0" presId="urn:microsoft.com/office/officeart/2005/8/layout/orgChart1"/>
    <dgm:cxn modelId="{F226C79F-706D-48EB-9AA2-23D933B4892D}" type="presParOf" srcId="{6445FE39-A7C9-4073-8675-74E0D8EF029B}" destId="{43E5F528-7580-4BBB-90ED-79AABD8B5243}" srcOrd="1" destOrd="0" presId="urn:microsoft.com/office/officeart/2005/8/layout/orgChart1"/>
    <dgm:cxn modelId="{EB3F6313-D19F-45BB-9490-F9E962FA1D70}" type="presParOf" srcId="{6445FE39-A7C9-4073-8675-74E0D8EF029B}" destId="{5A4B5B47-91C8-4922-AD97-2452EE078652}" srcOrd="2" destOrd="0" presId="urn:microsoft.com/office/officeart/2005/8/layout/orgChart1"/>
    <dgm:cxn modelId="{D19168EF-0263-483D-860A-95C1C80AD860}" type="presParOf" srcId="{19FF8962-56D0-4CF4-9698-393F4CC72667}" destId="{42F48EC5-C1C7-4889-BAED-D9DB3B5746D3}" srcOrd="2" destOrd="0" presId="urn:microsoft.com/office/officeart/2005/8/layout/orgChart1"/>
    <dgm:cxn modelId="{B4941C44-9CBF-4A59-98D7-B96C2E34095C}" type="presParOf" srcId="{8609F630-F3E2-4485-8B02-C7BFEDEA7B7E}" destId="{85E0F9A4-716A-48C3-9477-625E74C6F4AB}" srcOrd="2" destOrd="0" presId="urn:microsoft.com/office/officeart/2005/8/layout/orgChart1"/>
    <dgm:cxn modelId="{F25C1AE9-4E51-4D41-AF47-C474FAEF9CFB}" type="presParOf" srcId="{8609F630-F3E2-4485-8B02-C7BFEDEA7B7E}" destId="{3947147B-C2AE-40F7-B68C-7B876A4C699D}" srcOrd="3" destOrd="0" presId="urn:microsoft.com/office/officeart/2005/8/layout/orgChart1"/>
    <dgm:cxn modelId="{3526396F-A694-4532-A86D-EF005B5ED360}" type="presParOf" srcId="{3947147B-C2AE-40F7-B68C-7B876A4C699D}" destId="{F4BFCCCB-AD51-4D99-A732-527A720E6F68}" srcOrd="0" destOrd="0" presId="urn:microsoft.com/office/officeart/2005/8/layout/orgChart1"/>
    <dgm:cxn modelId="{BFDB62F3-5DFF-47FB-A95E-298739D633EC}" type="presParOf" srcId="{F4BFCCCB-AD51-4D99-A732-527A720E6F68}" destId="{E71C4A7B-4888-43D9-8090-BB8465784411}" srcOrd="0" destOrd="0" presId="urn:microsoft.com/office/officeart/2005/8/layout/orgChart1"/>
    <dgm:cxn modelId="{52CF3504-23BC-4FB1-ACCD-A0C8D8DF5DDF}" type="presParOf" srcId="{F4BFCCCB-AD51-4D99-A732-527A720E6F68}" destId="{1CDA2220-A7A6-4757-A8C7-C90512C91B7F}" srcOrd="1" destOrd="0" presId="urn:microsoft.com/office/officeart/2005/8/layout/orgChart1"/>
    <dgm:cxn modelId="{175D0686-04FE-48C8-8A1C-C8F279692D2A}" type="presParOf" srcId="{3947147B-C2AE-40F7-B68C-7B876A4C699D}" destId="{692D11B5-C9E1-4ACE-A953-AC2F3ABB1C52}" srcOrd="1" destOrd="0" presId="urn:microsoft.com/office/officeart/2005/8/layout/orgChart1"/>
    <dgm:cxn modelId="{99B89697-A7B2-4773-954B-41C7093519C1}" type="presParOf" srcId="{692D11B5-C9E1-4ACE-A953-AC2F3ABB1C52}" destId="{CB624C38-0A2D-475C-88AA-37D1743BEAE5}" srcOrd="0" destOrd="0" presId="urn:microsoft.com/office/officeart/2005/8/layout/orgChart1"/>
    <dgm:cxn modelId="{EA585BE5-820B-4EE3-BCC9-19998156C961}" type="presParOf" srcId="{692D11B5-C9E1-4ACE-A953-AC2F3ABB1C52}" destId="{5AADD050-4E7B-4044-87C4-FBB2ECB06FED}" srcOrd="1" destOrd="0" presId="urn:microsoft.com/office/officeart/2005/8/layout/orgChart1"/>
    <dgm:cxn modelId="{EE549871-02E9-4E97-8F43-F4648AF07DBA}" type="presParOf" srcId="{5AADD050-4E7B-4044-87C4-FBB2ECB06FED}" destId="{DF0C6827-B824-49F9-8448-A9E000D25544}" srcOrd="0" destOrd="0" presId="urn:microsoft.com/office/officeart/2005/8/layout/orgChart1"/>
    <dgm:cxn modelId="{5C35AA50-1E16-4FDE-924F-CB4CA34B5B1C}" type="presParOf" srcId="{DF0C6827-B824-49F9-8448-A9E000D25544}" destId="{C93BB2D3-7274-477A-87D5-CFE2FE4E3B00}" srcOrd="0" destOrd="0" presId="urn:microsoft.com/office/officeart/2005/8/layout/orgChart1"/>
    <dgm:cxn modelId="{6011CEF9-BE7D-4CFD-B9AF-B618C1EB71E7}" type="presParOf" srcId="{DF0C6827-B824-49F9-8448-A9E000D25544}" destId="{4F3EC58B-B7AF-4428-9381-C633E76812E5}" srcOrd="1" destOrd="0" presId="urn:microsoft.com/office/officeart/2005/8/layout/orgChart1"/>
    <dgm:cxn modelId="{303319E5-8F08-4BCF-96E5-AFD876D743D2}" type="presParOf" srcId="{5AADD050-4E7B-4044-87C4-FBB2ECB06FED}" destId="{1EBD9921-4B24-438F-9693-C96F79A0C6DF}" srcOrd="1" destOrd="0" presId="urn:microsoft.com/office/officeart/2005/8/layout/orgChart1"/>
    <dgm:cxn modelId="{5F89BBE2-5A9E-4CE7-9626-322D52538063}" type="presParOf" srcId="{5AADD050-4E7B-4044-87C4-FBB2ECB06FED}" destId="{239CE340-5CD5-431B-A2F4-98D0C6953E7F}" srcOrd="2" destOrd="0" presId="urn:microsoft.com/office/officeart/2005/8/layout/orgChart1"/>
    <dgm:cxn modelId="{BC8607D5-969B-47B4-8334-A1FAFF02B51E}" type="presParOf" srcId="{3947147B-C2AE-40F7-B68C-7B876A4C699D}" destId="{ACC877B5-CDE3-411C-A03D-D8E7D074C01B}" srcOrd="2" destOrd="0" presId="urn:microsoft.com/office/officeart/2005/8/layout/orgChart1"/>
    <dgm:cxn modelId="{C4440518-6590-4C27-9925-EE36EDE6E1A3}" type="presParOf" srcId="{A31E3F38-AFC4-4BB4-81E3-D7C19807AE0A}" destId="{8F16FC62-F58C-4BF9-A1E3-335C02EFBFFC}" srcOrd="2" destOrd="0" presId="urn:microsoft.com/office/officeart/2005/8/layout/orgChart1"/>
    <dgm:cxn modelId="{2AB0A2E8-17F9-43D4-82DC-406144671E86}" type="presParOf" srcId="{C879E4BE-8966-4E96-8DEE-8FA3F34EF3DB}" destId="{6885AAC1-FBE7-47FD-9D50-939E4E58FC7E}" srcOrd="2" destOrd="0" presId="urn:microsoft.com/office/officeart/2005/8/layout/orgChart1"/>
    <dgm:cxn modelId="{BA491A82-6D65-4F95-B01C-0D4127AF37D6}" type="presParOf" srcId="{C879E4BE-8966-4E96-8DEE-8FA3F34EF3DB}" destId="{7E4523A9-EC42-47DA-92FD-4F654115F584}" srcOrd="3" destOrd="0" presId="urn:microsoft.com/office/officeart/2005/8/layout/orgChart1"/>
    <dgm:cxn modelId="{5637BBC8-F556-4464-988A-FD170DFF145C}" type="presParOf" srcId="{7E4523A9-EC42-47DA-92FD-4F654115F584}" destId="{2803385D-439A-4864-B2A2-644371983FBE}" srcOrd="0" destOrd="0" presId="urn:microsoft.com/office/officeart/2005/8/layout/orgChart1"/>
    <dgm:cxn modelId="{51B58F6F-A53A-4F1D-891C-23B503761D0E}" type="presParOf" srcId="{2803385D-439A-4864-B2A2-644371983FBE}" destId="{B90EF942-AC7B-45E5-9F86-C4A19E32043C}" srcOrd="0" destOrd="0" presId="urn:microsoft.com/office/officeart/2005/8/layout/orgChart1"/>
    <dgm:cxn modelId="{28FD98D5-3AA2-4AB5-A6E3-08201EEBD291}" type="presParOf" srcId="{2803385D-439A-4864-B2A2-644371983FBE}" destId="{9E75FCD5-9F53-49EF-AF7B-6EAE42608CE1}" srcOrd="1" destOrd="0" presId="urn:microsoft.com/office/officeart/2005/8/layout/orgChart1"/>
    <dgm:cxn modelId="{20862C07-C4BF-4AA3-A14C-7EBF7C13B41A}" type="presParOf" srcId="{7E4523A9-EC42-47DA-92FD-4F654115F584}" destId="{2B321CA0-7AB7-44A3-B91C-8AF0793095B1}" srcOrd="1" destOrd="0" presId="urn:microsoft.com/office/officeart/2005/8/layout/orgChart1"/>
    <dgm:cxn modelId="{61D71DA6-845A-43A9-8477-52344755188A}" type="presParOf" srcId="{2B321CA0-7AB7-44A3-B91C-8AF0793095B1}" destId="{25A89196-8246-40DC-9B09-B432355EB09D}" srcOrd="0" destOrd="0" presId="urn:microsoft.com/office/officeart/2005/8/layout/orgChart1"/>
    <dgm:cxn modelId="{79DB34B3-1CBF-480A-A368-F871A82A6FFB}" type="presParOf" srcId="{2B321CA0-7AB7-44A3-B91C-8AF0793095B1}" destId="{8C31918B-4601-4746-8E61-AA048EF2FA9A}" srcOrd="1" destOrd="0" presId="urn:microsoft.com/office/officeart/2005/8/layout/orgChart1"/>
    <dgm:cxn modelId="{33737418-DC0A-4088-935D-0A7EB3334FF7}" type="presParOf" srcId="{8C31918B-4601-4746-8E61-AA048EF2FA9A}" destId="{345C3CBD-FDDC-44EC-891A-DA03C6633A7E}" srcOrd="0" destOrd="0" presId="urn:microsoft.com/office/officeart/2005/8/layout/orgChart1"/>
    <dgm:cxn modelId="{6F523E2F-5368-4554-AAB4-44A78B3FE34E}" type="presParOf" srcId="{345C3CBD-FDDC-44EC-891A-DA03C6633A7E}" destId="{7228D0A4-1EBA-4ED2-ABDB-87FF51CAC618}" srcOrd="0" destOrd="0" presId="urn:microsoft.com/office/officeart/2005/8/layout/orgChart1"/>
    <dgm:cxn modelId="{36423A21-B121-4B48-A21F-718D3E92259B}" type="presParOf" srcId="{345C3CBD-FDDC-44EC-891A-DA03C6633A7E}" destId="{4974EC02-640C-4D71-9F45-2F2AF0D3A05E}" srcOrd="1" destOrd="0" presId="urn:microsoft.com/office/officeart/2005/8/layout/orgChart1"/>
    <dgm:cxn modelId="{36FAB36A-EB00-4E53-B91D-DA7CB1F4D4B6}" type="presParOf" srcId="{8C31918B-4601-4746-8E61-AA048EF2FA9A}" destId="{115C669B-8883-493B-A059-FEC26359C50E}" srcOrd="1" destOrd="0" presId="urn:microsoft.com/office/officeart/2005/8/layout/orgChart1"/>
    <dgm:cxn modelId="{F084AA19-AD73-4ACE-BF02-FD424207FB08}" type="presParOf" srcId="{115C669B-8883-493B-A059-FEC26359C50E}" destId="{D7E1C4C2-8847-416E-A006-31E282002A02}" srcOrd="0" destOrd="0" presId="urn:microsoft.com/office/officeart/2005/8/layout/orgChart1"/>
    <dgm:cxn modelId="{355DF0E8-88E1-4A55-9807-6F8B9645514F}" type="presParOf" srcId="{115C669B-8883-493B-A059-FEC26359C50E}" destId="{EECD9FE1-5649-42EA-A5DA-0A8BF87C8369}" srcOrd="1" destOrd="0" presId="urn:microsoft.com/office/officeart/2005/8/layout/orgChart1"/>
    <dgm:cxn modelId="{A24545B7-D922-46BF-AB83-CFE506B32C62}" type="presParOf" srcId="{EECD9FE1-5649-42EA-A5DA-0A8BF87C8369}" destId="{0C8DF267-59AC-4AB1-8F35-5C82FC9F2465}" srcOrd="0" destOrd="0" presId="urn:microsoft.com/office/officeart/2005/8/layout/orgChart1"/>
    <dgm:cxn modelId="{86588B33-0C07-4EB8-A54A-30604035406E}" type="presParOf" srcId="{0C8DF267-59AC-4AB1-8F35-5C82FC9F2465}" destId="{BA2598FF-E098-4B82-AEF9-DFEA67387CD0}" srcOrd="0" destOrd="0" presId="urn:microsoft.com/office/officeart/2005/8/layout/orgChart1"/>
    <dgm:cxn modelId="{5F2E1A7E-5C5B-4E9B-B968-E2D9FA1FB96E}" type="presParOf" srcId="{0C8DF267-59AC-4AB1-8F35-5C82FC9F2465}" destId="{3DCAD2A4-28C5-4C13-BFC8-194E0D70E5EB}" srcOrd="1" destOrd="0" presId="urn:microsoft.com/office/officeart/2005/8/layout/orgChart1"/>
    <dgm:cxn modelId="{ED3BED87-B009-491E-8BDD-648C9B8FD670}" type="presParOf" srcId="{EECD9FE1-5649-42EA-A5DA-0A8BF87C8369}" destId="{15A80291-B645-4EF6-AF83-F8DB1AC30538}" srcOrd="1" destOrd="0" presId="urn:microsoft.com/office/officeart/2005/8/layout/orgChart1"/>
    <dgm:cxn modelId="{97398377-0C0B-4B9E-B87A-9A0D1F5AA888}" type="presParOf" srcId="{EECD9FE1-5649-42EA-A5DA-0A8BF87C8369}" destId="{6BD0E8F2-4A88-407F-9729-376C06A24C5D}" srcOrd="2" destOrd="0" presId="urn:microsoft.com/office/officeart/2005/8/layout/orgChart1"/>
    <dgm:cxn modelId="{E1B70232-2703-42D9-8454-23C1A2E721FA}" type="presParOf" srcId="{115C669B-8883-493B-A059-FEC26359C50E}" destId="{C50361FD-DD28-4664-86D9-B8F761BF92C8}" srcOrd="2" destOrd="0" presId="urn:microsoft.com/office/officeart/2005/8/layout/orgChart1"/>
    <dgm:cxn modelId="{C89914C3-F034-486F-B396-9CC4B4C6DBC2}" type="presParOf" srcId="{115C669B-8883-493B-A059-FEC26359C50E}" destId="{6B58802B-C67A-4C8E-919B-105D0674EFB6}" srcOrd="3" destOrd="0" presId="urn:microsoft.com/office/officeart/2005/8/layout/orgChart1"/>
    <dgm:cxn modelId="{CB50A287-9F91-4277-8F13-389511D9C7B1}" type="presParOf" srcId="{6B58802B-C67A-4C8E-919B-105D0674EFB6}" destId="{1DB02C52-61FC-491E-AD55-DDE993166AED}" srcOrd="0" destOrd="0" presId="urn:microsoft.com/office/officeart/2005/8/layout/orgChart1"/>
    <dgm:cxn modelId="{61E6390C-9583-461E-A8BF-D7C78FEEA990}" type="presParOf" srcId="{1DB02C52-61FC-491E-AD55-DDE993166AED}" destId="{CC0D048A-2D5B-4717-BEED-75977D5368F3}" srcOrd="0" destOrd="0" presId="urn:microsoft.com/office/officeart/2005/8/layout/orgChart1"/>
    <dgm:cxn modelId="{B8A0384E-8FDB-444B-AF35-DEB8622B07F8}" type="presParOf" srcId="{1DB02C52-61FC-491E-AD55-DDE993166AED}" destId="{E3A448BC-084F-4BE3-A479-AF88004BB45D}" srcOrd="1" destOrd="0" presId="urn:microsoft.com/office/officeart/2005/8/layout/orgChart1"/>
    <dgm:cxn modelId="{FED43D78-3338-4BBD-B325-8613EDBB2D98}" type="presParOf" srcId="{6B58802B-C67A-4C8E-919B-105D0674EFB6}" destId="{72CF6D9E-F33E-4671-8A81-FE5766D0228C}" srcOrd="1" destOrd="0" presId="urn:microsoft.com/office/officeart/2005/8/layout/orgChart1"/>
    <dgm:cxn modelId="{D84475B7-1370-4AEA-9BC6-E85F9397847E}" type="presParOf" srcId="{6B58802B-C67A-4C8E-919B-105D0674EFB6}" destId="{B39FFBD8-3F53-4DE4-B8F7-4226693CE602}" srcOrd="2" destOrd="0" presId="urn:microsoft.com/office/officeart/2005/8/layout/orgChart1"/>
    <dgm:cxn modelId="{77DF8C8A-CAAD-4362-8A69-7F844E9A299E}" type="presParOf" srcId="{8C31918B-4601-4746-8E61-AA048EF2FA9A}" destId="{43691055-84B3-4B4C-A48A-6D78364692D0}" srcOrd="2" destOrd="0" presId="urn:microsoft.com/office/officeart/2005/8/layout/orgChart1"/>
    <dgm:cxn modelId="{3F9F607C-8384-423F-97EF-452F7731E93E}" type="presParOf" srcId="{2B321CA0-7AB7-44A3-B91C-8AF0793095B1}" destId="{FD413D45-C644-4C95-884B-019F26DC435D}" srcOrd="2" destOrd="0" presId="urn:microsoft.com/office/officeart/2005/8/layout/orgChart1"/>
    <dgm:cxn modelId="{180CE7FD-5C7B-42B4-B42B-4C2032F9FE9A}" type="presParOf" srcId="{2B321CA0-7AB7-44A3-B91C-8AF0793095B1}" destId="{0838D014-63CB-491F-A456-E99FB4C8BBA1}" srcOrd="3" destOrd="0" presId="urn:microsoft.com/office/officeart/2005/8/layout/orgChart1"/>
    <dgm:cxn modelId="{5C7E71D4-1204-4F60-A46D-9D016245B423}" type="presParOf" srcId="{0838D014-63CB-491F-A456-E99FB4C8BBA1}" destId="{AC311CD6-832F-493C-BD72-F92E189656BA}" srcOrd="0" destOrd="0" presId="urn:microsoft.com/office/officeart/2005/8/layout/orgChart1"/>
    <dgm:cxn modelId="{EDBBA66F-FAA9-46A4-96D9-33C64858C476}" type="presParOf" srcId="{AC311CD6-832F-493C-BD72-F92E189656BA}" destId="{6E5C7A11-93CD-4751-896E-A2E00C59DA50}" srcOrd="0" destOrd="0" presId="urn:microsoft.com/office/officeart/2005/8/layout/orgChart1"/>
    <dgm:cxn modelId="{0FDD9661-16A1-44AF-A12B-F1447216D634}" type="presParOf" srcId="{AC311CD6-832F-493C-BD72-F92E189656BA}" destId="{C82ECA0B-9890-43C7-9B90-3E4F1BF88975}" srcOrd="1" destOrd="0" presId="urn:microsoft.com/office/officeart/2005/8/layout/orgChart1"/>
    <dgm:cxn modelId="{60E2CBC9-3968-4232-96F5-1D082B640DEE}" type="presParOf" srcId="{0838D014-63CB-491F-A456-E99FB4C8BBA1}" destId="{FB23843B-7B35-4C28-B693-BA8D59BB1573}" srcOrd="1" destOrd="0" presId="urn:microsoft.com/office/officeart/2005/8/layout/orgChart1"/>
    <dgm:cxn modelId="{046DDDD4-44F8-407C-A05C-9B1D310AD7C7}" type="presParOf" srcId="{FB23843B-7B35-4C28-B693-BA8D59BB1573}" destId="{BB6CE567-B744-4701-9561-E29D80D43AFB}" srcOrd="0" destOrd="0" presId="urn:microsoft.com/office/officeart/2005/8/layout/orgChart1"/>
    <dgm:cxn modelId="{A5284CFB-5712-4042-916E-2799BE2F3A50}" type="presParOf" srcId="{FB23843B-7B35-4C28-B693-BA8D59BB1573}" destId="{6CF1FFF2-0BA8-4AC6-BDFC-340C2E211C9E}" srcOrd="1" destOrd="0" presId="urn:microsoft.com/office/officeart/2005/8/layout/orgChart1"/>
    <dgm:cxn modelId="{2B1ADAD4-248D-4338-BF43-161EFF2362FF}" type="presParOf" srcId="{6CF1FFF2-0BA8-4AC6-BDFC-340C2E211C9E}" destId="{310C9572-1C26-4177-ABCA-4A945830B94D}" srcOrd="0" destOrd="0" presId="urn:microsoft.com/office/officeart/2005/8/layout/orgChart1"/>
    <dgm:cxn modelId="{A3FF616A-5911-4456-91C8-7490E8F4EC43}" type="presParOf" srcId="{310C9572-1C26-4177-ABCA-4A945830B94D}" destId="{6688338B-E766-4291-B11E-419B7AAEF753}" srcOrd="0" destOrd="0" presId="urn:microsoft.com/office/officeart/2005/8/layout/orgChart1"/>
    <dgm:cxn modelId="{F1433CAF-6D60-4F68-B5E8-95C9DC67022D}" type="presParOf" srcId="{310C9572-1C26-4177-ABCA-4A945830B94D}" destId="{52350285-0E10-42BA-929B-310B62827359}" srcOrd="1" destOrd="0" presId="urn:microsoft.com/office/officeart/2005/8/layout/orgChart1"/>
    <dgm:cxn modelId="{9DF37E9C-41D3-4696-9510-5CF2B8C9E2C8}" type="presParOf" srcId="{6CF1FFF2-0BA8-4AC6-BDFC-340C2E211C9E}" destId="{F47E1221-D030-4A2E-A3E9-C08F33476A20}" srcOrd="1" destOrd="0" presId="urn:microsoft.com/office/officeart/2005/8/layout/orgChart1"/>
    <dgm:cxn modelId="{78E301EA-6328-4B92-8603-BC0267E521F2}" type="presParOf" srcId="{6CF1FFF2-0BA8-4AC6-BDFC-340C2E211C9E}" destId="{A25480E1-2312-47A2-A3DB-BACB7BED8E8E}" srcOrd="2" destOrd="0" presId="urn:microsoft.com/office/officeart/2005/8/layout/orgChart1"/>
    <dgm:cxn modelId="{93388FB2-71E0-490D-B454-D7EA6D803D00}" type="presParOf" srcId="{0838D014-63CB-491F-A456-E99FB4C8BBA1}" destId="{A7C38468-D2EB-4C49-85B2-A20F13847FFB}" srcOrd="2" destOrd="0" presId="urn:microsoft.com/office/officeart/2005/8/layout/orgChart1"/>
    <dgm:cxn modelId="{9511FF49-C0B8-41EA-B7CB-7A557B8B45B5}" type="presParOf" srcId="{7E4523A9-EC42-47DA-92FD-4F654115F584}" destId="{368D8F61-1538-4B10-B5B0-DD7728F81368}" srcOrd="2" destOrd="0" presId="urn:microsoft.com/office/officeart/2005/8/layout/orgChart1"/>
    <dgm:cxn modelId="{2ECCD369-D789-4572-8621-8CD7A4CAF2A8}" type="presParOf" srcId="{F970B98A-D6A6-4CF2-B047-6F74D8930AB1}" destId="{706D809C-F8C0-4798-9AB5-238722569A4A}" srcOrd="2" destOrd="0" presId="urn:microsoft.com/office/officeart/2005/8/layout/orgChart1"/>
    <dgm:cxn modelId="{E33BDE0B-B457-4B26-9CAD-B0DE3E37F31F}" type="presParOf" srcId="{1D26ECDB-EBB2-4575-B4A8-77478AF95797}" destId="{F525CFA8-3A96-4AF3-9A5A-9E49F484E1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6FFB6A-3FD3-4483-AD10-561D0E91FEB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ACD239-6755-42FD-9741-A7435C401690}">
      <dgm:prSet phldrT="[Text]" custT="1"/>
      <dgm:spPr>
        <a:solidFill>
          <a:srgbClr val="969696"/>
        </a:solidFill>
      </dgm:spPr>
      <dgm:t>
        <a:bodyPr/>
        <a:lstStyle/>
        <a:p>
          <a:r>
            <a:rPr lang="en-US" sz="1400"/>
            <a:t>Sutures</a:t>
          </a:r>
        </a:p>
      </dgm:t>
    </dgm:pt>
    <dgm:pt modelId="{D002573D-CF0F-4DF1-ADC2-D533446971F0}" type="parTrans" cxnId="{4598E645-5B08-47DA-8071-0995CF15DD1F}">
      <dgm:prSet/>
      <dgm:spPr/>
      <dgm:t>
        <a:bodyPr/>
        <a:lstStyle/>
        <a:p>
          <a:endParaRPr lang="en-US" sz="2400"/>
        </a:p>
      </dgm:t>
    </dgm:pt>
    <dgm:pt modelId="{CC54D84A-EDC2-41AA-ACD4-EFAD4472CACB}" type="sibTrans" cxnId="{4598E645-5B08-47DA-8071-0995CF15DD1F}">
      <dgm:prSet/>
      <dgm:spPr/>
      <dgm:t>
        <a:bodyPr/>
        <a:lstStyle/>
        <a:p>
          <a:endParaRPr lang="en-US" sz="2400"/>
        </a:p>
      </dgm:t>
    </dgm:pt>
    <dgm:pt modelId="{89F4FF73-971B-4199-9DAD-B3E1A234212B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000" dirty="0"/>
            <a:t>Absorbable</a:t>
          </a:r>
        </a:p>
      </dgm:t>
    </dgm:pt>
    <dgm:pt modelId="{A2D71556-9175-4957-B108-B81D9098A332}" type="parTrans" cxnId="{A8545C0C-AE6B-46D4-8EC3-B4FBAFFCE240}">
      <dgm:prSet/>
      <dgm:spPr>
        <a:solidFill>
          <a:schemeClr val="bg2">
            <a:lumMod val="60000"/>
            <a:lumOff val="40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E38DF8A-86E6-47C9-9959-062C4D097A47}" type="sibTrans" cxnId="{A8545C0C-AE6B-46D4-8EC3-B4FBAFFCE240}">
      <dgm:prSet/>
      <dgm:spPr/>
      <dgm:t>
        <a:bodyPr/>
        <a:lstStyle/>
        <a:p>
          <a:endParaRPr lang="en-US" sz="2400"/>
        </a:p>
      </dgm:t>
    </dgm:pt>
    <dgm:pt modelId="{22AE17CD-5C03-42AC-BAF0-8720E3297C17}">
      <dgm:prSet phldrT="[Text]" custT="1"/>
      <dgm:spPr>
        <a:solidFill>
          <a:srgbClr val="711E82"/>
        </a:solidFill>
      </dgm:spPr>
      <dgm:t>
        <a:bodyPr/>
        <a:lstStyle/>
        <a:p>
          <a:r>
            <a:rPr lang="en-US" sz="1000" dirty="0"/>
            <a:t>Non-Absorbable</a:t>
          </a:r>
        </a:p>
      </dgm:t>
    </dgm:pt>
    <dgm:pt modelId="{9B0AE359-8431-497D-A5E4-C6F96A1B9778}" type="parTrans" cxnId="{230AA3A2-6ACD-4FB1-AB11-A1548B83CF0A}">
      <dgm:prSet/>
      <dgm:spPr>
        <a:solidFill>
          <a:schemeClr val="tx1">
            <a:lumMod val="65000"/>
            <a:lumOff val="35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D70403F5-F297-44E2-BF52-E0DB67A13ACD}" type="sibTrans" cxnId="{230AA3A2-6ACD-4FB1-AB11-A1548B83CF0A}">
      <dgm:prSet/>
      <dgm:spPr/>
      <dgm:t>
        <a:bodyPr/>
        <a:lstStyle/>
        <a:p>
          <a:endParaRPr lang="en-US" sz="2400"/>
        </a:p>
      </dgm:t>
    </dgm:pt>
    <dgm:pt modelId="{68946032-0617-4264-B711-A1E77CC0AB4C}">
      <dgm:prSet custT="1"/>
      <dgm:spPr>
        <a:solidFill>
          <a:srgbClr val="40C7A1"/>
        </a:solidFill>
      </dgm:spPr>
      <dgm:t>
        <a:bodyPr/>
        <a:lstStyle/>
        <a:p>
          <a:r>
            <a:rPr lang="en-US" sz="1400">
              <a:solidFill>
                <a:schemeClr val="bg1">
                  <a:lumMod val="95000"/>
                </a:schemeClr>
              </a:solidFill>
            </a:rPr>
            <a:t>Natural</a:t>
          </a:r>
        </a:p>
      </dgm:t>
    </dgm:pt>
    <dgm:pt modelId="{39BA81B2-D2DB-4388-AE76-6DDD94775CB1}" type="parTrans" cxnId="{6C916A55-47F0-4B21-9C21-91470B81BD9A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3DB9B3E-5D61-4510-8DF0-4E711EC6F9FF}" type="sibTrans" cxnId="{6C916A55-47F0-4B21-9C21-91470B81BD9A}">
      <dgm:prSet/>
      <dgm:spPr/>
      <dgm:t>
        <a:bodyPr/>
        <a:lstStyle/>
        <a:p>
          <a:endParaRPr lang="en-US" sz="2400"/>
        </a:p>
      </dgm:t>
    </dgm:pt>
    <dgm:pt modelId="{E258109B-627A-474A-955B-9EC2C291B291}">
      <dgm:prSet custT="1"/>
      <dgm:spPr>
        <a:solidFill>
          <a:srgbClr val="40C7A1"/>
        </a:solidFill>
      </dgm:spPr>
      <dgm:t>
        <a:bodyPr/>
        <a:lstStyle/>
        <a:p>
          <a:r>
            <a:rPr lang="en-US" sz="1300" dirty="0"/>
            <a:t>Synthetic</a:t>
          </a:r>
        </a:p>
      </dgm:t>
    </dgm:pt>
    <dgm:pt modelId="{D7E867DE-4CD0-483F-AD57-BD834D09F784}" type="parTrans" cxnId="{2178CF2A-5F09-4922-AA10-795991EA545D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64AD2729-099B-4284-B2FE-A56457136E78}" type="sibTrans" cxnId="{2178CF2A-5F09-4922-AA10-795991EA545D}">
      <dgm:prSet/>
      <dgm:spPr/>
      <dgm:t>
        <a:bodyPr/>
        <a:lstStyle/>
        <a:p>
          <a:endParaRPr lang="en-US" sz="2400"/>
        </a:p>
      </dgm:t>
    </dgm:pt>
    <dgm:pt modelId="{AA49C4C9-5A4A-4555-995E-11679A671776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F48FA893-7ADD-4FED-836D-A8857224D202}" type="parTrans" cxnId="{BBA22427-B572-4EA1-8807-DDBB1C21275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CFF32DFD-E787-4779-94F7-8D6CB2BE52FA}" type="sibTrans" cxnId="{BBA22427-B572-4EA1-8807-DDBB1C21275C}">
      <dgm:prSet/>
      <dgm:spPr/>
      <dgm:t>
        <a:bodyPr/>
        <a:lstStyle/>
        <a:p>
          <a:endParaRPr lang="en-US" sz="2400"/>
        </a:p>
      </dgm:t>
    </dgm:pt>
    <dgm:pt modelId="{E9AC0F72-7FE1-486B-9718-1FDA7BF5BE60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7ACE7A42-2E4C-41F0-A2BA-FFF200DFA10B}" type="parTrans" cxnId="{9BB830D0-5B44-4170-BF7C-E5757D1EA0D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B8347BA-ABBB-48A5-97FE-657257D51FA8}" type="sibTrans" cxnId="{9BB830D0-5B44-4170-BF7C-E5757D1EA0DC}">
      <dgm:prSet/>
      <dgm:spPr/>
      <dgm:t>
        <a:bodyPr/>
        <a:lstStyle/>
        <a:p>
          <a:endParaRPr lang="en-US" sz="2400"/>
        </a:p>
      </dgm:t>
    </dgm:pt>
    <dgm:pt modelId="{07911A87-A8B7-492A-9A82-09BF5A649169}">
      <dgm:prSet custT="1"/>
      <dgm:spPr>
        <a:solidFill>
          <a:srgbClr val="73D6BA"/>
        </a:solidFill>
      </dgm:spPr>
      <dgm:t>
        <a:bodyPr/>
        <a:lstStyle/>
        <a:p>
          <a:r>
            <a:rPr lang="en-US" sz="1000" dirty="0"/>
            <a:t>Braided</a:t>
          </a:r>
        </a:p>
      </dgm:t>
    </dgm:pt>
    <dgm:pt modelId="{E6A50E71-FCF4-4CE0-982D-66CC6540C2A1}" type="parTrans" cxnId="{7A27DCC5-50D8-41C8-AD4E-9D3C86B930CB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9632059-FD1B-4830-8117-C26FF78EA1FD}" type="sibTrans" cxnId="{7A27DCC5-50D8-41C8-AD4E-9D3C86B930CB}">
      <dgm:prSet/>
      <dgm:spPr/>
      <dgm:t>
        <a:bodyPr/>
        <a:lstStyle/>
        <a:p>
          <a:endParaRPr lang="en-US" sz="2400"/>
        </a:p>
      </dgm:t>
    </dgm:pt>
    <dgm:pt modelId="{17EA58CE-42FA-4DE0-9377-AE15EBC058C8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 err="1">
              <a:solidFill>
                <a:schemeClr val="tx1"/>
              </a:solidFill>
            </a:rPr>
            <a:t>Monosyn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Quick</a:t>
          </a:r>
        </a:p>
      </dgm:t>
    </dgm:pt>
    <dgm:pt modelId="{AA4F7F41-820E-4E6A-B2B6-2FCD51338E3A}" type="sibTrans" cxnId="{76C6581C-8A5C-4BCF-B39B-2385E8E5AD1E}">
      <dgm:prSet/>
      <dgm:spPr/>
      <dgm:t>
        <a:bodyPr/>
        <a:lstStyle/>
        <a:p>
          <a:endParaRPr lang="en-US" sz="2400"/>
        </a:p>
      </dgm:t>
    </dgm:pt>
    <dgm:pt modelId="{D9D7D843-CF8A-48CC-BA01-7F7EC268C855}" type="parTrans" cxnId="{76C6581C-8A5C-4BCF-B39B-2385E8E5AD1E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59F8553D-913F-48B5-B3D6-F22937AC9E62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300" dirty="0" err="1">
              <a:solidFill>
                <a:schemeClr val="tx1"/>
              </a:solidFill>
            </a:rPr>
            <a:t>Monosyn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216A3395-3880-452B-91DB-3795F9E01F48}" type="parTrans" cxnId="{76C8C921-3306-4893-B124-724D81924542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D82C9E32-E914-46B3-952B-31AA6A6C8F48}" type="sibTrans" cxnId="{76C8C921-3306-4893-B124-724D81924542}">
      <dgm:prSet/>
      <dgm:spPr/>
      <dgm:t>
        <a:bodyPr/>
        <a:lstStyle/>
        <a:p>
          <a:endParaRPr lang="en-US" sz="2400"/>
        </a:p>
      </dgm:t>
    </dgm:pt>
    <dgm:pt modelId="{5DE52026-DA47-4434-920E-2CED66E770A3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Long Term</a:t>
          </a:r>
        </a:p>
        <a:p>
          <a:r>
            <a:rPr lang="en-US" sz="1000" dirty="0" err="1">
              <a:solidFill>
                <a:schemeClr val="tx1"/>
              </a:solidFill>
            </a:rPr>
            <a:t>MonoPlus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endParaRPr lang="en-US" sz="1000" dirty="0">
            <a:solidFill>
              <a:schemeClr val="tx1"/>
            </a:solidFill>
          </a:endParaRPr>
        </a:p>
      </dgm:t>
    </dgm:pt>
    <dgm:pt modelId="{52F78364-7D90-480D-B4B4-31E4958432F0}" type="parTrans" cxnId="{6A746132-3F93-45C3-BD6F-6A46B63DCF71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8021266-C0EB-48FD-B578-0313FCBC3254}" type="sibTrans" cxnId="{6A746132-3F93-45C3-BD6F-6A46B63DCF71}">
      <dgm:prSet/>
      <dgm:spPr/>
      <dgm:t>
        <a:bodyPr/>
        <a:lstStyle/>
        <a:p>
          <a:endParaRPr lang="en-US" sz="2400"/>
        </a:p>
      </dgm:t>
    </dgm:pt>
    <dgm:pt modelId="{E96300CF-87DA-43CD-833F-2D070CA02C89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Extra Long Term</a:t>
          </a:r>
        </a:p>
        <a:p>
          <a:r>
            <a:rPr lang="en-US" sz="1000" dirty="0" err="1">
              <a:solidFill>
                <a:schemeClr val="tx1"/>
              </a:solidFill>
            </a:rPr>
            <a:t>Monomax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3F675788-0880-4432-B5F1-343E851FB9C1}" type="parTrans" cxnId="{2ABA9438-34C5-43CE-A986-E4F859BC166F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B3BFBD4-BC0F-42D9-9B31-3741A7B2BF33}" type="sibTrans" cxnId="{2ABA9438-34C5-43CE-A986-E4F859BC166F}">
      <dgm:prSet/>
      <dgm:spPr/>
      <dgm:t>
        <a:bodyPr/>
        <a:lstStyle/>
        <a:p>
          <a:endParaRPr lang="en-US" sz="2400"/>
        </a:p>
      </dgm:t>
    </dgm:pt>
    <dgm:pt modelId="{06231463-4574-44CA-9123-FB9C58C18743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 err="1">
              <a:solidFill>
                <a:schemeClr val="tx1"/>
              </a:solidFill>
            </a:rPr>
            <a:t>Novosyn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Quick</a:t>
          </a:r>
        </a:p>
      </dgm:t>
    </dgm:pt>
    <dgm:pt modelId="{7DE3EFDE-F0A1-4E11-8E9D-343A1D7445D7}" type="parTrans" cxnId="{C8995D76-4CB2-4E0E-BFC1-2A2E17EB445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17247FF0-1315-4DA2-9397-D46EB03D6870}" type="sibTrans" cxnId="{C8995D76-4CB2-4E0E-BFC1-2A2E17EB445C}">
      <dgm:prSet/>
      <dgm:spPr/>
      <dgm:t>
        <a:bodyPr/>
        <a:lstStyle/>
        <a:p>
          <a:endParaRPr lang="en-US" sz="2400"/>
        </a:p>
      </dgm:t>
    </dgm:pt>
    <dgm:pt modelId="{D6B1FE2A-CEE4-4A7D-BFC3-EED94EFB0C1E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300" dirty="0" err="1">
              <a:solidFill>
                <a:schemeClr val="tx1"/>
              </a:solidFill>
            </a:rPr>
            <a:t>Novosyn</a:t>
          </a:r>
          <a:r>
            <a:rPr lang="en-US" sz="1300" baseline="30000" dirty="0">
              <a:solidFill>
                <a:schemeClr val="tx1"/>
              </a:solidFill>
            </a:rPr>
            <a:t>®</a:t>
          </a:r>
          <a:endParaRPr lang="en-US" sz="1300" dirty="0">
            <a:solidFill>
              <a:schemeClr val="tx1"/>
            </a:solidFill>
          </a:endParaRPr>
        </a:p>
      </dgm:t>
    </dgm:pt>
    <dgm:pt modelId="{BC615F0A-E7BC-4121-89E4-D7CEADF0B208}" type="parTrans" cxnId="{6912B06F-AB50-4B24-AF0D-BE5B20CC0415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E852FAB-606E-4C42-B87C-13C44D012C55}" type="sibTrans" cxnId="{6912B06F-AB50-4B24-AF0D-BE5B20CC0415}">
      <dgm:prSet/>
      <dgm:spPr/>
      <dgm:t>
        <a:bodyPr/>
        <a:lstStyle/>
        <a:p>
          <a:endParaRPr lang="en-US" sz="2400"/>
        </a:p>
      </dgm:t>
    </dgm:pt>
    <dgm:pt modelId="{6C6678F1-AA31-4798-8357-5A9236BE46A9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Short Term</a:t>
          </a:r>
        </a:p>
        <a:p>
          <a:r>
            <a:rPr lang="en-US" sz="1000" dirty="0">
              <a:solidFill>
                <a:schemeClr val="tx1"/>
              </a:solidFill>
            </a:rPr>
            <a:t>Catgut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Plain</a:t>
          </a:r>
        </a:p>
      </dgm:t>
    </dgm:pt>
    <dgm:pt modelId="{6CC5891F-39E4-49A2-AD05-F60CBBACB63C}" type="parTrans" cxnId="{48669C02-039D-4F63-96AC-647A423EA21C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46541194-2E35-46F0-9FD6-117EAC606A8B}" type="sibTrans" cxnId="{48669C02-039D-4F63-96AC-647A423EA21C}">
      <dgm:prSet/>
      <dgm:spPr/>
      <dgm:t>
        <a:bodyPr/>
        <a:lstStyle/>
        <a:p>
          <a:endParaRPr lang="en-US" sz="2400"/>
        </a:p>
      </dgm:t>
    </dgm:pt>
    <dgm:pt modelId="{9D3267CD-C4C8-423E-9614-B02AB338ED3F}">
      <dgm:prSet custT="1"/>
      <dgm:spPr>
        <a:solidFill>
          <a:srgbClr val="99E1CD"/>
        </a:solidFill>
      </dgm:spPr>
      <dgm:t>
        <a:bodyPr/>
        <a:lstStyle/>
        <a:p>
          <a:r>
            <a:rPr lang="en-US" sz="1000" dirty="0">
              <a:solidFill>
                <a:schemeClr val="bg1"/>
              </a:solidFill>
            </a:rPr>
            <a:t>Mid Term</a:t>
          </a:r>
        </a:p>
        <a:p>
          <a:r>
            <a:rPr lang="en-US" sz="1000" dirty="0">
              <a:solidFill>
                <a:schemeClr val="tx1"/>
              </a:solidFill>
            </a:rPr>
            <a:t>Catgut</a:t>
          </a:r>
          <a:r>
            <a:rPr lang="en-US" sz="1000" baseline="30000" dirty="0">
              <a:solidFill>
                <a:schemeClr val="tx1"/>
              </a:solidFill>
            </a:rPr>
            <a:t>®</a:t>
          </a:r>
          <a:r>
            <a:rPr lang="en-US" sz="1000" dirty="0">
              <a:solidFill>
                <a:schemeClr val="tx1"/>
              </a:solidFill>
            </a:rPr>
            <a:t> Chrom</a:t>
          </a:r>
        </a:p>
      </dgm:t>
    </dgm:pt>
    <dgm:pt modelId="{C042AC4E-DFC5-4848-A27F-CBFBB6E94AA3}" type="parTrans" cxnId="{B91FE250-682C-4E09-AB51-CD6CB35118B3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13E3DB9-9010-4FD5-9EC7-5EBFEA1533A6}" type="sibTrans" cxnId="{B91FE250-682C-4E09-AB51-CD6CB35118B3}">
      <dgm:prSet/>
      <dgm:spPr/>
      <dgm:t>
        <a:bodyPr/>
        <a:lstStyle/>
        <a:p>
          <a:endParaRPr lang="en-US" sz="2400"/>
        </a:p>
      </dgm:t>
    </dgm:pt>
    <dgm:pt modelId="{F5D7C640-484A-4C4E-A5C4-30299012D456}">
      <dgm:prSet custT="1"/>
      <dgm:spPr>
        <a:solidFill>
          <a:srgbClr val="984A97"/>
        </a:solidFill>
      </dgm:spPr>
      <dgm:t>
        <a:bodyPr/>
        <a:lstStyle/>
        <a:p>
          <a:r>
            <a:rPr lang="en-US" sz="1400"/>
            <a:t>Natural</a:t>
          </a:r>
        </a:p>
      </dgm:t>
    </dgm:pt>
    <dgm:pt modelId="{3D633CE4-4C55-469F-8550-AFFF9A0A1D86}" type="parTrans" cxnId="{7A4E0F31-BA01-4C31-AF6A-66A596107E99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183EBA9-D26C-4461-B5EA-83BF62CB02D1}" type="sibTrans" cxnId="{7A4E0F31-BA01-4C31-AF6A-66A596107E99}">
      <dgm:prSet/>
      <dgm:spPr/>
      <dgm:t>
        <a:bodyPr/>
        <a:lstStyle/>
        <a:p>
          <a:endParaRPr lang="en-US" sz="2400"/>
        </a:p>
      </dgm:t>
    </dgm:pt>
    <dgm:pt modelId="{3D9142FC-1F15-462A-A2E6-CB2555FA09F6}">
      <dgm:prSet custT="1"/>
      <dgm:spPr>
        <a:solidFill>
          <a:srgbClr val="984A97"/>
        </a:solidFill>
      </dgm:spPr>
      <dgm:t>
        <a:bodyPr/>
        <a:lstStyle/>
        <a:p>
          <a:r>
            <a:rPr lang="en-US" sz="1300" dirty="0"/>
            <a:t>Synthetic</a:t>
          </a:r>
        </a:p>
      </dgm:t>
    </dgm:pt>
    <dgm:pt modelId="{322AC494-4066-4D0E-8C40-5890832CB029}" type="parTrans" cxnId="{DD9B39AC-9EE6-49F4-B865-12FF48B964D0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092F8C62-5175-4E32-9D39-918A5CD51998}" type="sibTrans" cxnId="{DD9B39AC-9EE6-49F4-B865-12FF48B964D0}">
      <dgm:prSet/>
      <dgm:spPr/>
      <dgm:t>
        <a:bodyPr/>
        <a:lstStyle/>
        <a:p>
          <a:endParaRPr lang="en-US" sz="2400"/>
        </a:p>
      </dgm:t>
    </dgm:pt>
    <dgm:pt modelId="{41C9BF87-D2A1-4B9B-8F35-3529F737D40D}">
      <dgm:prSet custT="1"/>
      <dgm:spPr>
        <a:solidFill>
          <a:srgbClr val="AF78B2"/>
        </a:solidFill>
      </dgm:spPr>
      <dgm:t>
        <a:bodyPr/>
        <a:lstStyle/>
        <a:p>
          <a:r>
            <a:rPr lang="en-US" sz="1200" dirty="0"/>
            <a:t>Monofilament</a:t>
          </a:r>
        </a:p>
      </dgm:t>
    </dgm:pt>
    <dgm:pt modelId="{6CCCF638-7925-4F84-B9A7-8883D6F14B6A}" type="parTrans" cxnId="{B43C4782-EA8B-42CF-8EBD-5553B9D64CD5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78C54251-B4EB-406A-880A-77CFF5E710DA}" type="sibTrans" cxnId="{B43C4782-EA8B-42CF-8EBD-5553B9D64CD5}">
      <dgm:prSet/>
      <dgm:spPr/>
      <dgm:t>
        <a:bodyPr/>
        <a:lstStyle/>
        <a:p>
          <a:endParaRPr lang="en-US" sz="2400"/>
        </a:p>
      </dgm:t>
    </dgm:pt>
    <dgm:pt modelId="{D738DA44-9F1D-479E-B93F-26E7E2DABA17}">
      <dgm:prSet custT="1"/>
      <dgm:spPr>
        <a:solidFill>
          <a:srgbClr val="AF78B2"/>
        </a:solidFill>
      </dgm:spPr>
      <dgm:t>
        <a:bodyPr/>
        <a:lstStyle/>
        <a:p>
          <a:r>
            <a:rPr lang="en-US" sz="1400"/>
            <a:t>Braided</a:t>
          </a:r>
        </a:p>
      </dgm:t>
    </dgm:pt>
    <dgm:pt modelId="{6DBB07F4-3EE3-44F8-8D85-F85C38876FB9}" type="parTrans" cxnId="{5AEDFAA6-003B-453C-9BAC-565C616F3559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3A793BA-39E7-40BF-9CCE-103EC3C1F445}" type="sibTrans" cxnId="{5AEDFAA6-003B-453C-9BAC-565C616F3559}">
      <dgm:prSet/>
      <dgm:spPr/>
      <dgm:t>
        <a:bodyPr/>
        <a:lstStyle/>
        <a:p>
          <a:endParaRPr lang="en-US" sz="2400"/>
        </a:p>
      </dgm:t>
    </dgm:pt>
    <dgm:pt modelId="{3F4B53A8-EA7A-4CFF-91D1-D3810597861B}">
      <dgm:prSet custT="1"/>
      <dgm:spPr>
        <a:solidFill>
          <a:srgbClr val="C8A6CF"/>
        </a:solidFill>
      </dgm:spPr>
      <dgm:t>
        <a:bodyPr/>
        <a:lstStyle/>
        <a:p>
          <a:r>
            <a:rPr lang="en-US" sz="1300" err="1">
              <a:solidFill>
                <a:schemeClr val="tx1"/>
              </a:solidFill>
            </a:rPr>
            <a:t>Steelex</a:t>
          </a:r>
          <a:r>
            <a:rPr lang="en-US" sz="1300" baseline="30000">
              <a:solidFill>
                <a:schemeClr val="tx1"/>
              </a:solidFill>
            </a:rPr>
            <a:t>®</a:t>
          </a:r>
          <a:endParaRPr lang="en-US" sz="1300">
            <a:solidFill>
              <a:schemeClr val="tx1"/>
            </a:solidFill>
          </a:endParaRPr>
        </a:p>
      </dgm:t>
    </dgm:pt>
    <dgm:pt modelId="{29D70BE5-2F62-439F-9305-7F149295AD62}" type="parTrans" cxnId="{016C8ADE-5762-4EBD-8701-76B91725BC7B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908073E5-9498-4F2D-AA4C-BC27669860E2}" type="sibTrans" cxnId="{016C8ADE-5762-4EBD-8701-76B91725BC7B}">
      <dgm:prSet/>
      <dgm:spPr/>
      <dgm:t>
        <a:bodyPr/>
        <a:lstStyle/>
        <a:p>
          <a:endParaRPr lang="en-US" sz="2400"/>
        </a:p>
      </dgm:t>
    </dgm:pt>
    <dgm:pt modelId="{BB95CA2C-2CE1-45DD-910E-56FC5701CA3E}">
      <dgm:prSet custT="1"/>
      <dgm:spPr>
        <a:solidFill>
          <a:srgbClr val="C8A6CF"/>
        </a:solidFill>
      </dgm:spPr>
      <dgm:t>
        <a:bodyPr/>
        <a:lstStyle/>
        <a:p>
          <a:r>
            <a:rPr lang="en-US" sz="1300" err="1">
              <a:solidFill>
                <a:schemeClr val="tx1"/>
              </a:solidFill>
            </a:rPr>
            <a:t>Silkam</a:t>
          </a:r>
          <a:r>
            <a:rPr lang="en-US" sz="1300" baseline="30000">
              <a:solidFill>
                <a:schemeClr val="tx1"/>
              </a:solidFill>
            </a:rPr>
            <a:t>®</a:t>
          </a:r>
          <a:endParaRPr lang="en-US" sz="1300">
            <a:solidFill>
              <a:schemeClr val="tx1"/>
            </a:solidFill>
          </a:endParaRPr>
        </a:p>
      </dgm:t>
    </dgm:pt>
    <dgm:pt modelId="{7CC2BBEB-4E1D-42DF-8980-97F2CB5244E4}" type="parTrans" cxnId="{2C4C6807-9CC2-400B-A657-FEEE77459E77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3DE1641-A13A-4E16-B45D-CC9451022EEA}" type="sibTrans" cxnId="{2C4C6807-9CC2-400B-A657-FEEE77459E77}">
      <dgm:prSet/>
      <dgm:spPr/>
      <dgm:t>
        <a:bodyPr/>
        <a:lstStyle/>
        <a:p>
          <a:endParaRPr lang="en-US" sz="2400"/>
        </a:p>
      </dgm:t>
    </dgm:pt>
    <dgm:pt modelId="{1F32E065-F142-4F05-98BE-CAC6F4EE63D2}">
      <dgm:prSet custT="1"/>
      <dgm:spPr>
        <a:solidFill>
          <a:srgbClr val="AF78B2"/>
        </a:solidFill>
      </dgm:spPr>
      <dgm:t>
        <a:bodyPr/>
        <a:lstStyle/>
        <a:p>
          <a:r>
            <a:rPr lang="en-US" sz="1000" dirty="0"/>
            <a:t>Monofilament</a:t>
          </a:r>
        </a:p>
      </dgm:t>
    </dgm:pt>
    <dgm:pt modelId="{EA608341-CCFE-439C-8EAC-50789CCAB035}" type="parTrans" cxnId="{288107D6-B4AC-47D0-87D4-DAE863F9B55D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CCCCABD2-6100-45DA-A532-C9C76BFCBBB3}" type="sibTrans" cxnId="{288107D6-B4AC-47D0-87D4-DAE863F9B55D}">
      <dgm:prSet/>
      <dgm:spPr/>
      <dgm:t>
        <a:bodyPr/>
        <a:lstStyle/>
        <a:p>
          <a:endParaRPr lang="en-US" sz="2400"/>
        </a:p>
      </dgm:t>
    </dgm:pt>
    <dgm:pt modelId="{F54E6EF2-09BD-413D-A671-19B124017EAF}">
      <dgm:prSet custT="1"/>
      <dgm:spPr>
        <a:solidFill>
          <a:srgbClr val="AF78B2"/>
        </a:solidFill>
      </dgm:spPr>
      <dgm:t>
        <a:bodyPr/>
        <a:lstStyle/>
        <a:p>
          <a:r>
            <a:rPr lang="en-US" sz="1400"/>
            <a:t>Braided</a:t>
          </a:r>
        </a:p>
      </dgm:t>
    </dgm:pt>
    <dgm:pt modelId="{E1A5030D-8C1B-4D7F-84CC-4FEB285DAA3C}" type="parTrans" cxnId="{E8961129-416E-4AC2-A465-A0BCF8E69BA1}">
      <dgm:prSet/>
      <dgm:spPr>
        <a:solidFill>
          <a:schemeClr val="tx1">
            <a:lumMod val="65000"/>
            <a:lumOff val="35000"/>
          </a:schemeClr>
        </a:solidFill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02B42F3-B68C-41BE-BCD0-DB851CE40652}" type="sibTrans" cxnId="{E8961129-416E-4AC2-A465-A0BCF8E69BA1}">
      <dgm:prSet/>
      <dgm:spPr/>
      <dgm:t>
        <a:bodyPr/>
        <a:lstStyle/>
        <a:p>
          <a:endParaRPr lang="en-US" sz="2400"/>
        </a:p>
      </dgm:t>
    </dgm:pt>
    <dgm:pt modelId="{6441E3C8-0266-410B-BEC4-6C365D754386}">
      <dgm:prSet custT="1"/>
      <dgm:spPr>
        <a:solidFill>
          <a:srgbClr val="C8A6CF"/>
        </a:solidFill>
      </dgm:spPr>
      <dgm:t>
        <a:bodyPr/>
        <a:lstStyle/>
        <a:p>
          <a:r>
            <a:rPr lang="en-US" sz="1300">
              <a:solidFill>
                <a:schemeClr val="tx1"/>
              </a:solidFill>
            </a:rPr>
            <a:t>Optilene</a:t>
          </a:r>
          <a:r>
            <a:rPr lang="en-US" sz="1300" baseline="30000">
              <a:solidFill>
                <a:schemeClr val="tx1"/>
              </a:solidFill>
            </a:rPr>
            <a:t>®</a:t>
          </a:r>
          <a:endParaRPr lang="en-US" sz="1300">
            <a:solidFill>
              <a:schemeClr val="tx1"/>
            </a:solidFill>
          </a:endParaRPr>
        </a:p>
      </dgm:t>
    </dgm:pt>
    <dgm:pt modelId="{4D7B263B-8325-49DA-A74F-C10CA5132E99}" type="parTrans" cxnId="{77BDDE33-B19F-4087-8463-4D4A90F2E8A1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F25CC757-0DB9-46B6-8C3D-8B5C8BFBA751}" type="sibTrans" cxnId="{77BDDE33-B19F-4087-8463-4D4A90F2E8A1}">
      <dgm:prSet/>
      <dgm:spPr/>
      <dgm:t>
        <a:bodyPr/>
        <a:lstStyle/>
        <a:p>
          <a:endParaRPr lang="en-US" sz="2400"/>
        </a:p>
      </dgm:t>
    </dgm:pt>
    <dgm:pt modelId="{C96D09A6-2DA7-40DA-ADDD-487D3BA2610C}">
      <dgm:prSet custT="1"/>
      <dgm:spPr>
        <a:solidFill>
          <a:srgbClr val="C8A6CF"/>
        </a:solidFill>
      </dgm:spPr>
      <dgm:t>
        <a:bodyPr/>
        <a:lstStyle/>
        <a:p>
          <a:r>
            <a:rPr lang="en-US" sz="1100" dirty="0" err="1">
              <a:solidFill>
                <a:schemeClr val="tx1"/>
              </a:solidFill>
            </a:rPr>
            <a:t>PremiCron</a:t>
          </a:r>
          <a:r>
            <a:rPr lang="en-US" sz="1100" baseline="30000" dirty="0">
              <a:solidFill>
                <a:schemeClr val="tx1"/>
              </a:solidFill>
            </a:rPr>
            <a:t>®</a:t>
          </a:r>
          <a:endParaRPr lang="en-US" sz="1100" dirty="0">
            <a:solidFill>
              <a:schemeClr val="tx1"/>
            </a:solidFill>
          </a:endParaRPr>
        </a:p>
      </dgm:t>
    </dgm:pt>
    <dgm:pt modelId="{0B81330B-6233-45BA-B2B0-4BE37EAD58DD}" type="parTrans" cxnId="{3B0ED7FC-5873-4BD0-B6E0-A87C42F53F54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E8B7CC59-9617-40C8-ADB6-65C4177BD952}" type="sibTrans" cxnId="{3B0ED7FC-5873-4BD0-B6E0-A87C42F53F54}">
      <dgm:prSet/>
      <dgm:spPr/>
      <dgm:t>
        <a:bodyPr/>
        <a:lstStyle/>
        <a:p>
          <a:endParaRPr lang="en-US" sz="2400"/>
        </a:p>
      </dgm:t>
    </dgm:pt>
    <dgm:pt modelId="{54335E8A-2CAC-45B6-8285-A5D8AF7C3E94}">
      <dgm:prSet custT="1"/>
      <dgm:spPr>
        <a:solidFill>
          <a:srgbClr val="C8A6CF"/>
        </a:solidFill>
      </dgm:spPr>
      <dgm:t>
        <a:bodyPr/>
        <a:lstStyle/>
        <a:p>
          <a:r>
            <a:rPr lang="en-US" sz="1300" err="1">
              <a:solidFill>
                <a:schemeClr val="tx1"/>
              </a:solidFill>
            </a:rPr>
            <a:t>Dafilon</a:t>
          </a:r>
          <a:r>
            <a:rPr lang="en-US" sz="1300" baseline="30000">
              <a:solidFill>
                <a:schemeClr val="tx1"/>
              </a:solidFill>
            </a:rPr>
            <a:t>®</a:t>
          </a:r>
          <a:endParaRPr lang="en-US" sz="1300">
            <a:solidFill>
              <a:schemeClr val="tx1"/>
            </a:solidFill>
          </a:endParaRPr>
        </a:p>
      </dgm:t>
    </dgm:pt>
    <dgm:pt modelId="{72552F5E-FEE5-4086-A267-07439550A9D9}" type="parTrans" cxnId="{C5682D35-F955-4F4E-916E-7D0D6A402587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en-US" sz="2400"/>
        </a:p>
      </dgm:t>
    </dgm:pt>
    <dgm:pt modelId="{82E86E6B-CD00-417E-9B98-26DEF5B53660}" type="sibTrans" cxnId="{C5682D35-F955-4F4E-916E-7D0D6A402587}">
      <dgm:prSet/>
      <dgm:spPr/>
      <dgm:t>
        <a:bodyPr/>
        <a:lstStyle/>
        <a:p>
          <a:endParaRPr lang="en-US" sz="2400"/>
        </a:p>
      </dgm:t>
    </dgm:pt>
    <dgm:pt modelId="{17F27367-E2C0-4F61-8E00-8033F7D80112}" type="pres">
      <dgm:prSet presAssocID="{826FFB6A-3FD3-4483-AD10-561D0E91FE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26ECDB-EBB2-4575-B4A8-77478AF95797}" type="pres">
      <dgm:prSet presAssocID="{78ACD239-6755-42FD-9741-A7435C401690}" presName="hierRoot1" presStyleCnt="0">
        <dgm:presLayoutVars>
          <dgm:hierBranch val="init"/>
        </dgm:presLayoutVars>
      </dgm:prSet>
      <dgm:spPr/>
    </dgm:pt>
    <dgm:pt modelId="{2C74BB38-BAB0-4731-87CF-54B21AC223F7}" type="pres">
      <dgm:prSet presAssocID="{78ACD239-6755-42FD-9741-A7435C401690}" presName="rootComposite1" presStyleCnt="0"/>
      <dgm:spPr/>
    </dgm:pt>
    <dgm:pt modelId="{4E4CD1D0-B36D-42B4-8196-18A27039920B}" type="pres">
      <dgm:prSet presAssocID="{78ACD239-6755-42FD-9741-A7435C401690}" presName="rootText1" presStyleLbl="node0" presStyleIdx="0" presStyleCnt="1">
        <dgm:presLayoutVars>
          <dgm:chPref val="3"/>
        </dgm:presLayoutVars>
      </dgm:prSet>
      <dgm:spPr/>
    </dgm:pt>
    <dgm:pt modelId="{27BE80E3-91EC-453F-B89F-C7C11860A8B7}" type="pres">
      <dgm:prSet presAssocID="{78ACD239-6755-42FD-9741-A7435C401690}" presName="rootConnector1" presStyleLbl="node1" presStyleIdx="0" presStyleCnt="0"/>
      <dgm:spPr/>
    </dgm:pt>
    <dgm:pt modelId="{0AE9A273-C466-4C11-9560-1405DFCA3E40}" type="pres">
      <dgm:prSet presAssocID="{78ACD239-6755-42FD-9741-A7435C401690}" presName="hierChild2" presStyleCnt="0"/>
      <dgm:spPr/>
    </dgm:pt>
    <dgm:pt modelId="{34A8BC5A-25BA-4874-9834-8750E7BBBADC}" type="pres">
      <dgm:prSet presAssocID="{A2D71556-9175-4957-B108-B81D9098A332}" presName="Name37" presStyleLbl="parChTrans1D2" presStyleIdx="0" presStyleCnt="2"/>
      <dgm:spPr/>
    </dgm:pt>
    <dgm:pt modelId="{0D6EC2E4-0010-49A1-A948-7D99E52D089D}" type="pres">
      <dgm:prSet presAssocID="{89F4FF73-971B-4199-9DAD-B3E1A234212B}" presName="hierRoot2" presStyleCnt="0">
        <dgm:presLayoutVars>
          <dgm:hierBranch/>
        </dgm:presLayoutVars>
      </dgm:prSet>
      <dgm:spPr/>
    </dgm:pt>
    <dgm:pt modelId="{9381F156-4EAE-4D78-AF9B-729EB72D89A4}" type="pres">
      <dgm:prSet presAssocID="{89F4FF73-971B-4199-9DAD-B3E1A234212B}" presName="rootComposite" presStyleCnt="0"/>
      <dgm:spPr/>
    </dgm:pt>
    <dgm:pt modelId="{5EE03792-C001-4CE3-8B65-03185BB42613}" type="pres">
      <dgm:prSet presAssocID="{89F4FF73-971B-4199-9DAD-B3E1A234212B}" presName="rootText" presStyleLbl="node2" presStyleIdx="0" presStyleCnt="2">
        <dgm:presLayoutVars>
          <dgm:chPref val="3"/>
        </dgm:presLayoutVars>
      </dgm:prSet>
      <dgm:spPr/>
    </dgm:pt>
    <dgm:pt modelId="{939561E5-DE59-4D61-9E6F-9E7E7334A33E}" type="pres">
      <dgm:prSet presAssocID="{89F4FF73-971B-4199-9DAD-B3E1A234212B}" presName="rootConnector" presStyleLbl="node2" presStyleIdx="0" presStyleCnt="2"/>
      <dgm:spPr/>
    </dgm:pt>
    <dgm:pt modelId="{DF734422-C459-454E-BF1F-2E0D1BC447A8}" type="pres">
      <dgm:prSet presAssocID="{89F4FF73-971B-4199-9DAD-B3E1A234212B}" presName="hierChild4" presStyleCnt="0"/>
      <dgm:spPr/>
    </dgm:pt>
    <dgm:pt modelId="{57A3248C-781D-4572-BC4C-6FE323FCDA7A}" type="pres">
      <dgm:prSet presAssocID="{39BA81B2-D2DB-4388-AE76-6DDD94775CB1}" presName="Name35" presStyleLbl="parChTrans1D3" presStyleIdx="0" presStyleCnt="4"/>
      <dgm:spPr/>
    </dgm:pt>
    <dgm:pt modelId="{277D3A95-4787-4A33-9DA3-D7D42DBDF1E3}" type="pres">
      <dgm:prSet presAssocID="{68946032-0617-4264-B711-A1E77CC0AB4C}" presName="hierRoot2" presStyleCnt="0">
        <dgm:presLayoutVars>
          <dgm:hierBranch/>
        </dgm:presLayoutVars>
      </dgm:prSet>
      <dgm:spPr/>
    </dgm:pt>
    <dgm:pt modelId="{AB02AA60-56A0-4E7A-88BB-D623E1DBEC4B}" type="pres">
      <dgm:prSet presAssocID="{68946032-0617-4264-B711-A1E77CC0AB4C}" presName="rootComposite" presStyleCnt="0"/>
      <dgm:spPr/>
    </dgm:pt>
    <dgm:pt modelId="{F939481D-6167-4A82-8F28-E499F40727EE}" type="pres">
      <dgm:prSet presAssocID="{68946032-0617-4264-B711-A1E77CC0AB4C}" presName="rootText" presStyleLbl="node3" presStyleIdx="0" presStyleCnt="4">
        <dgm:presLayoutVars>
          <dgm:chPref val="3"/>
        </dgm:presLayoutVars>
      </dgm:prSet>
      <dgm:spPr/>
    </dgm:pt>
    <dgm:pt modelId="{98D78845-A007-46F1-9143-5171F72C7D76}" type="pres">
      <dgm:prSet presAssocID="{68946032-0617-4264-B711-A1E77CC0AB4C}" presName="rootConnector" presStyleLbl="node3" presStyleIdx="0" presStyleCnt="4"/>
      <dgm:spPr/>
    </dgm:pt>
    <dgm:pt modelId="{2DCDE01F-6EFD-42DA-9F46-AC21510345B1}" type="pres">
      <dgm:prSet presAssocID="{68946032-0617-4264-B711-A1E77CC0AB4C}" presName="hierChild4" presStyleCnt="0"/>
      <dgm:spPr/>
    </dgm:pt>
    <dgm:pt modelId="{5D1F8DDD-B897-4ABA-9372-13E8A3AA67AC}" type="pres">
      <dgm:prSet presAssocID="{F48FA893-7ADD-4FED-836D-A8857224D202}" presName="Name35" presStyleLbl="parChTrans1D4" presStyleIdx="0" presStyleCnt="20"/>
      <dgm:spPr/>
    </dgm:pt>
    <dgm:pt modelId="{355DABAB-7519-4E32-91EB-3D862AC699C2}" type="pres">
      <dgm:prSet presAssocID="{AA49C4C9-5A4A-4555-995E-11679A671776}" presName="hierRoot2" presStyleCnt="0">
        <dgm:presLayoutVars>
          <dgm:hierBranch val="init"/>
        </dgm:presLayoutVars>
      </dgm:prSet>
      <dgm:spPr/>
    </dgm:pt>
    <dgm:pt modelId="{AD3AFF19-B1D5-4565-BD10-8465E3AFB6FE}" type="pres">
      <dgm:prSet presAssocID="{AA49C4C9-5A4A-4555-995E-11679A671776}" presName="rootComposite" presStyleCnt="0"/>
      <dgm:spPr/>
    </dgm:pt>
    <dgm:pt modelId="{109619E5-1028-4187-9856-66C56C3F3473}" type="pres">
      <dgm:prSet presAssocID="{AA49C4C9-5A4A-4555-995E-11679A671776}" presName="rootText" presStyleLbl="node4" presStyleIdx="0" presStyleCnt="20" custScaleX="124093">
        <dgm:presLayoutVars>
          <dgm:chPref val="3"/>
        </dgm:presLayoutVars>
      </dgm:prSet>
      <dgm:spPr/>
    </dgm:pt>
    <dgm:pt modelId="{17B08EAA-D41F-430A-A1A0-A8A8CE363EF1}" type="pres">
      <dgm:prSet presAssocID="{AA49C4C9-5A4A-4555-995E-11679A671776}" presName="rootConnector" presStyleLbl="node4" presStyleIdx="0" presStyleCnt="20"/>
      <dgm:spPr/>
    </dgm:pt>
    <dgm:pt modelId="{72C030AE-0316-4ED1-92E5-FDC299DF22E4}" type="pres">
      <dgm:prSet presAssocID="{AA49C4C9-5A4A-4555-995E-11679A671776}" presName="hierChild4" presStyleCnt="0"/>
      <dgm:spPr/>
    </dgm:pt>
    <dgm:pt modelId="{0C8B62C4-2A59-44CB-B627-AB63C41580E8}" type="pres">
      <dgm:prSet presAssocID="{6CC5891F-39E4-49A2-AD05-F60CBBACB63C}" presName="Name37" presStyleLbl="parChTrans1D4" presStyleIdx="1" presStyleCnt="20"/>
      <dgm:spPr/>
    </dgm:pt>
    <dgm:pt modelId="{AC2EDFD2-CB66-487C-99CB-BFFAE12362F8}" type="pres">
      <dgm:prSet presAssocID="{6C6678F1-AA31-4798-8357-5A9236BE46A9}" presName="hierRoot2" presStyleCnt="0">
        <dgm:presLayoutVars>
          <dgm:hierBranch val="init"/>
        </dgm:presLayoutVars>
      </dgm:prSet>
      <dgm:spPr/>
    </dgm:pt>
    <dgm:pt modelId="{65031AEE-1EEF-4817-8CAD-E7C78B7A812B}" type="pres">
      <dgm:prSet presAssocID="{6C6678F1-AA31-4798-8357-5A9236BE46A9}" presName="rootComposite" presStyleCnt="0"/>
      <dgm:spPr/>
    </dgm:pt>
    <dgm:pt modelId="{865CA1BF-B59B-491B-8484-7FE3B6685415}" type="pres">
      <dgm:prSet presAssocID="{6C6678F1-AA31-4798-8357-5A9236BE46A9}" presName="rootText" presStyleLbl="node4" presStyleIdx="1" presStyleCnt="20" custScaleY="153960">
        <dgm:presLayoutVars>
          <dgm:chPref val="3"/>
        </dgm:presLayoutVars>
      </dgm:prSet>
      <dgm:spPr/>
    </dgm:pt>
    <dgm:pt modelId="{B0D5F168-788A-4BA8-862B-6D1F7899C42E}" type="pres">
      <dgm:prSet presAssocID="{6C6678F1-AA31-4798-8357-5A9236BE46A9}" presName="rootConnector" presStyleLbl="node4" presStyleIdx="1" presStyleCnt="20"/>
      <dgm:spPr/>
    </dgm:pt>
    <dgm:pt modelId="{EA451D67-4000-4108-A0BA-29302FD6734E}" type="pres">
      <dgm:prSet presAssocID="{6C6678F1-AA31-4798-8357-5A9236BE46A9}" presName="hierChild4" presStyleCnt="0"/>
      <dgm:spPr/>
    </dgm:pt>
    <dgm:pt modelId="{F6EC2133-B402-446F-B12C-8BADFBB41D37}" type="pres">
      <dgm:prSet presAssocID="{6C6678F1-AA31-4798-8357-5A9236BE46A9}" presName="hierChild5" presStyleCnt="0"/>
      <dgm:spPr/>
    </dgm:pt>
    <dgm:pt modelId="{EC18F844-94E6-469F-8F5B-970F6CDA856A}" type="pres">
      <dgm:prSet presAssocID="{C042AC4E-DFC5-4848-A27F-CBFBB6E94AA3}" presName="Name37" presStyleLbl="parChTrans1D4" presStyleIdx="2" presStyleCnt="20"/>
      <dgm:spPr/>
    </dgm:pt>
    <dgm:pt modelId="{482DD07C-498F-4E04-9732-FDC057605749}" type="pres">
      <dgm:prSet presAssocID="{9D3267CD-C4C8-423E-9614-B02AB338ED3F}" presName="hierRoot2" presStyleCnt="0">
        <dgm:presLayoutVars>
          <dgm:hierBranch val="init"/>
        </dgm:presLayoutVars>
      </dgm:prSet>
      <dgm:spPr/>
    </dgm:pt>
    <dgm:pt modelId="{9B1FDCDC-D32D-4C70-8874-45C3BF6E6A24}" type="pres">
      <dgm:prSet presAssocID="{9D3267CD-C4C8-423E-9614-B02AB338ED3F}" presName="rootComposite" presStyleCnt="0"/>
      <dgm:spPr/>
    </dgm:pt>
    <dgm:pt modelId="{4A28D508-F867-4517-BC35-AF671570CA88}" type="pres">
      <dgm:prSet presAssocID="{9D3267CD-C4C8-423E-9614-B02AB338ED3F}" presName="rootText" presStyleLbl="node4" presStyleIdx="2" presStyleCnt="20" custScaleX="122531" custScaleY="116792">
        <dgm:presLayoutVars>
          <dgm:chPref val="3"/>
        </dgm:presLayoutVars>
      </dgm:prSet>
      <dgm:spPr/>
    </dgm:pt>
    <dgm:pt modelId="{A349208A-5B03-4654-87C3-A92BC22BC26C}" type="pres">
      <dgm:prSet presAssocID="{9D3267CD-C4C8-423E-9614-B02AB338ED3F}" presName="rootConnector" presStyleLbl="node4" presStyleIdx="2" presStyleCnt="20"/>
      <dgm:spPr/>
    </dgm:pt>
    <dgm:pt modelId="{78ED0211-E476-43C8-9BEE-0A2B5E268916}" type="pres">
      <dgm:prSet presAssocID="{9D3267CD-C4C8-423E-9614-B02AB338ED3F}" presName="hierChild4" presStyleCnt="0"/>
      <dgm:spPr/>
    </dgm:pt>
    <dgm:pt modelId="{E598E938-495D-4CFF-83CF-AF734210CE27}" type="pres">
      <dgm:prSet presAssocID="{9D3267CD-C4C8-423E-9614-B02AB338ED3F}" presName="hierChild5" presStyleCnt="0"/>
      <dgm:spPr/>
    </dgm:pt>
    <dgm:pt modelId="{BC70CE36-DEE7-4F17-B404-26CFDA444FB6}" type="pres">
      <dgm:prSet presAssocID="{AA49C4C9-5A4A-4555-995E-11679A671776}" presName="hierChild5" presStyleCnt="0"/>
      <dgm:spPr/>
    </dgm:pt>
    <dgm:pt modelId="{1AAF6336-D996-48C2-BF02-AB6EC107EA4A}" type="pres">
      <dgm:prSet presAssocID="{68946032-0617-4264-B711-A1E77CC0AB4C}" presName="hierChild5" presStyleCnt="0"/>
      <dgm:spPr/>
    </dgm:pt>
    <dgm:pt modelId="{EDA6ECD4-62AE-45F9-B935-F500CC2423F4}" type="pres">
      <dgm:prSet presAssocID="{D7E867DE-4CD0-483F-AD57-BD834D09F784}" presName="Name35" presStyleLbl="parChTrans1D3" presStyleIdx="1" presStyleCnt="4"/>
      <dgm:spPr/>
    </dgm:pt>
    <dgm:pt modelId="{9EC9EC7D-52F5-405B-BF13-DECFABA969AA}" type="pres">
      <dgm:prSet presAssocID="{E258109B-627A-474A-955B-9EC2C291B291}" presName="hierRoot2" presStyleCnt="0">
        <dgm:presLayoutVars>
          <dgm:hierBranch val="init"/>
        </dgm:presLayoutVars>
      </dgm:prSet>
      <dgm:spPr/>
    </dgm:pt>
    <dgm:pt modelId="{D7986C7D-3C3A-4846-BB4F-91D05AAB74CE}" type="pres">
      <dgm:prSet presAssocID="{E258109B-627A-474A-955B-9EC2C291B291}" presName="rootComposite" presStyleCnt="0"/>
      <dgm:spPr/>
    </dgm:pt>
    <dgm:pt modelId="{B6DA55A2-CAC3-413A-A8EC-8C591B7373B0}" type="pres">
      <dgm:prSet presAssocID="{E258109B-627A-474A-955B-9EC2C291B291}" presName="rootText" presStyleLbl="node3" presStyleIdx="1" presStyleCnt="4">
        <dgm:presLayoutVars>
          <dgm:chPref val="3"/>
        </dgm:presLayoutVars>
      </dgm:prSet>
      <dgm:spPr/>
    </dgm:pt>
    <dgm:pt modelId="{80523631-82B7-4DF0-9510-1D5C5EF0C9F4}" type="pres">
      <dgm:prSet presAssocID="{E258109B-627A-474A-955B-9EC2C291B291}" presName="rootConnector" presStyleLbl="node3" presStyleIdx="1" presStyleCnt="4"/>
      <dgm:spPr/>
    </dgm:pt>
    <dgm:pt modelId="{8279692A-7507-4762-BBC8-54405741BE12}" type="pres">
      <dgm:prSet presAssocID="{E258109B-627A-474A-955B-9EC2C291B291}" presName="hierChild4" presStyleCnt="0"/>
      <dgm:spPr/>
    </dgm:pt>
    <dgm:pt modelId="{5D56B662-CC24-4162-B07F-CAD13E95E2DE}" type="pres">
      <dgm:prSet presAssocID="{7ACE7A42-2E4C-41F0-A2BA-FFF200DFA10B}" presName="Name37" presStyleLbl="parChTrans1D4" presStyleIdx="3" presStyleCnt="20"/>
      <dgm:spPr/>
    </dgm:pt>
    <dgm:pt modelId="{2CFDC268-1160-481B-A167-6CEEA6A69469}" type="pres">
      <dgm:prSet presAssocID="{E9AC0F72-7FE1-486B-9718-1FDA7BF5BE60}" presName="hierRoot2" presStyleCnt="0">
        <dgm:presLayoutVars>
          <dgm:hierBranch val="init"/>
        </dgm:presLayoutVars>
      </dgm:prSet>
      <dgm:spPr/>
    </dgm:pt>
    <dgm:pt modelId="{CAB5CD4B-353A-4253-A745-530F8A631FC3}" type="pres">
      <dgm:prSet presAssocID="{E9AC0F72-7FE1-486B-9718-1FDA7BF5BE60}" presName="rootComposite" presStyleCnt="0"/>
      <dgm:spPr/>
    </dgm:pt>
    <dgm:pt modelId="{8127FE83-2579-4E7E-AB23-3E25B05A2594}" type="pres">
      <dgm:prSet presAssocID="{E9AC0F72-7FE1-486B-9718-1FDA7BF5BE60}" presName="rootText" presStyleLbl="node4" presStyleIdx="3" presStyleCnt="20" custScaleX="127390">
        <dgm:presLayoutVars>
          <dgm:chPref val="3"/>
        </dgm:presLayoutVars>
      </dgm:prSet>
      <dgm:spPr/>
    </dgm:pt>
    <dgm:pt modelId="{B17B7F72-BDA9-4BE4-B841-A0155589990F}" type="pres">
      <dgm:prSet presAssocID="{E9AC0F72-7FE1-486B-9718-1FDA7BF5BE60}" presName="rootConnector" presStyleLbl="node4" presStyleIdx="3" presStyleCnt="20"/>
      <dgm:spPr/>
    </dgm:pt>
    <dgm:pt modelId="{0EDCF106-3A1E-486D-BC5D-B66F3667E029}" type="pres">
      <dgm:prSet presAssocID="{E9AC0F72-7FE1-486B-9718-1FDA7BF5BE60}" presName="hierChild4" presStyleCnt="0"/>
      <dgm:spPr/>
    </dgm:pt>
    <dgm:pt modelId="{BE36D342-94A7-4158-9189-74B517D1212C}" type="pres">
      <dgm:prSet presAssocID="{D9D7D843-CF8A-48CC-BA01-7F7EC268C855}" presName="Name37" presStyleLbl="parChTrans1D4" presStyleIdx="4" presStyleCnt="20"/>
      <dgm:spPr/>
    </dgm:pt>
    <dgm:pt modelId="{A02D946F-80C1-4B39-B2ED-5ED4F3C0B46E}" type="pres">
      <dgm:prSet presAssocID="{17EA58CE-42FA-4DE0-9377-AE15EBC058C8}" presName="hierRoot2" presStyleCnt="0">
        <dgm:presLayoutVars>
          <dgm:hierBranch/>
        </dgm:presLayoutVars>
      </dgm:prSet>
      <dgm:spPr/>
    </dgm:pt>
    <dgm:pt modelId="{6EEC3A2C-6D21-4BD1-8C25-C84855105DE8}" type="pres">
      <dgm:prSet presAssocID="{17EA58CE-42FA-4DE0-9377-AE15EBC058C8}" presName="rootComposite" presStyleCnt="0"/>
      <dgm:spPr/>
    </dgm:pt>
    <dgm:pt modelId="{4FF1F256-A92E-4E2D-8C3A-2F887CE780C3}" type="pres">
      <dgm:prSet presAssocID="{17EA58CE-42FA-4DE0-9377-AE15EBC058C8}" presName="rootText" presStyleLbl="node4" presStyleIdx="4" presStyleCnt="20" custScaleY="164743" custLinFactNeighborX="1966">
        <dgm:presLayoutVars>
          <dgm:chPref val="3"/>
        </dgm:presLayoutVars>
      </dgm:prSet>
      <dgm:spPr/>
    </dgm:pt>
    <dgm:pt modelId="{102ABE00-FBDA-4AA7-887F-31AA582B3776}" type="pres">
      <dgm:prSet presAssocID="{17EA58CE-42FA-4DE0-9377-AE15EBC058C8}" presName="rootConnector" presStyleLbl="node4" presStyleIdx="4" presStyleCnt="20"/>
      <dgm:spPr/>
    </dgm:pt>
    <dgm:pt modelId="{BFA68D98-0BCE-45FC-AEAA-7B2732C671B6}" type="pres">
      <dgm:prSet presAssocID="{17EA58CE-42FA-4DE0-9377-AE15EBC058C8}" presName="hierChild4" presStyleCnt="0"/>
      <dgm:spPr/>
    </dgm:pt>
    <dgm:pt modelId="{E10BCAF2-E2D2-425E-8485-99A32342BF03}" type="pres">
      <dgm:prSet presAssocID="{17EA58CE-42FA-4DE0-9377-AE15EBC058C8}" presName="hierChild5" presStyleCnt="0"/>
      <dgm:spPr/>
    </dgm:pt>
    <dgm:pt modelId="{CD0C1BC3-E7EA-4B19-853F-A61A7E5993C8}" type="pres">
      <dgm:prSet presAssocID="{216A3395-3880-452B-91DB-3795F9E01F48}" presName="Name37" presStyleLbl="parChTrans1D4" presStyleIdx="5" presStyleCnt="20"/>
      <dgm:spPr/>
    </dgm:pt>
    <dgm:pt modelId="{15B03C68-753E-463D-897E-3C847286E86B}" type="pres">
      <dgm:prSet presAssocID="{59F8553D-913F-48B5-B3D6-F22937AC9E62}" presName="hierRoot2" presStyleCnt="0">
        <dgm:presLayoutVars>
          <dgm:hierBranch val="init"/>
        </dgm:presLayoutVars>
      </dgm:prSet>
      <dgm:spPr/>
    </dgm:pt>
    <dgm:pt modelId="{81287033-A525-41DB-88CA-4F3CB81E41C2}" type="pres">
      <dgm:prSet presAssocID="{59F8553D-913F-48B5-B3D6-F22937AC9E62}" presName="rootComposite" presStyleCnt="0"/>
      <dgm:spPr/>
    </dgm:pt>
    <dgm:pt modelId="{5590667A-A8AD-406D-823A-B4458AB9E045}" type="pres">
      <dgm:prSet presAssocID="{59F8553D-913F-48B5-B3D6-F22937AC9E62}" presName="rootText" presStyleLbl="node4" presStyleIdx="5" presStyleCnt="20">
        <dgm:presLayoutVars>
          <dgm:chPref val="3"/>
        </dgm:presLayoutVars>
      </dgm:prSet>
      <dgm:spPr/>
    </dgm:pt>
    <dgm:pt modelId="{4AA9B3BE-A463-46AB-8BC2-7166CC3E1D38}" type="pres">
      <dgm:prSet presAssocID="{59F8553D-913F-48B5-B3D6-F22937AC9E62}" presName="rootConnector" presStyleLbl="node4" presStyleIdx="5" presStyleCnt="20"/>
      <dgm:spPr/>
    </dgm:pt>
    <dgm:pt modelId="{56ECCFB4-11EF-4C71-81DF-CD55ECBEEB68}" type="pres">
      <dgm:prSet presAssocID="{59F8553D-913F-48B5-B3D6-F22937AC9E62}" presName="hierChild4" presStyleCnt="0"/>
      <dgm:spPr/>
    </dgm:pt>
    <dgm:pt modelId="{3C171FA6-C136-4FAE-83FF-D3985FF471DC}" type="pres">
      <dgm:prSet presAssocID="{59F8553D-913F-48B5-B3D6-F22937AC9E62}" presName="hierChild5" presStyleCnt="0"/>
      <dgm:spPr/>
    </dgm:pt>
    <dgm:pt modelId="{82DD0FD2-80A8-47CB-8449-66122340843B}" type="pres">
      <dgm:prSet presAssocID="{52F78364-7D90-480D-B4B4-31E4958432F0}" presName="Name37" presStyleLbl="parChTrans1D4" presStyleIdx="6" presStyleCnt="20"/>
      <dgm:spPr/>
    </dgm:pt>
    <dgm:pt modelId="{784D725A-CCE9-4C9A-B418-DBF3E8DD5AC6}" type="pres">
      <dgm:prSet presAssocID="{5DE52026-DA47-4434-920E-2CED66E770A3}" presName="hierRoot2" presStyleCnt="0">
        <dgm:presLayoutVars>
          <dgm:hierBranch val="init"/>
        </dgm:presLayoutVars>
      </dgm:prSet>
      <dgm:spPr/>
    </dgm:pt>
    <dgm:pt modelId="{C0D55E16-D293-41CD-9959-C303E28DFB31}" type="pres">
      <dgm:prSet presAssocID="{5DE52026-DA47-4434-920E-2CED66E770A3}" presName="rootComposite" presStyleCnt="0"/>
      <dgm:spPr/>
    </dgm:pt>
    <dgm:pt modelId="{1D5F4795-04D1-406C-9BE5-E2F268FEA3AB}" type="pres">
      <dgm:prSet presAssocID="{5DE52026-DA47-4434-920E-2CED66E770A3}" presName="rootText" presStyleLbl="node4" presStyleIdx="6" presStyleCnt="20">
        <dgm:presLayoutVars>
          <dgm:chPref val="3"/>
        </dgm:presLayoutVars>
      </dgm:prSet>
      <dgm:spPr/>
    </dgm:pt>
    <dgm:pt modelId="{7B622E4D-3AC7-443D-AFF5-5C9F763E3A11}" type="pres">
      <dgm:prSet presAssocID="{5DE52026-DA47-4434-920E-2CED66E770A3}" presName="rootConnector" presStyleLbl="node4" presStyleIdx="6" presStyleCnt="20"/>
      <dgm:spPr/>
    </dgm:pt>
    <dgm:pt modelId="{10F1B8F4-5E6F-4A75-9BE5-349D47D89391}" type="pres">
      <dgm:prSet presAssocID="{5DE52026-DA47-4434-920E-2CED66E770A3}" presName="hierChild4" presStyleCnt="0"/>
      <dgm:spPr/>
    </dgm:pt>
    <dgm:pt modelId="{ABC8A0AA-D40F-44FC-879D-E7FCBAD47809}" type="pres">
      <dgm:prSet presAssocID="{5DE52026-DA47-4434-920E-2CED66E770A3}" presName="hierChild5" presStyleCnt="0"/>
      <dgm:spPr/>
    </dgm:pt>
    <dgm:pt modelId="{A0C0D962-6105-4871-B468-7E29B223BFA9}" type="pres">
      <dgm:prSet presAssocID="{3F675788-0880-4432-B5F1-343E851FB9C1}" presName="Name37" presStyleLbl="parChTrans1D4" presStyleIdx="7" presStyleCnt="20"/>
      <dgm:spPr/>
    </dgm:pt>
    <dgm:pt modelId="{9B34E6EE-7445-4A97-A04C-85271E06A30F}" type="pres">
      <dgm:prSet presAssocID="{E96300CF-87DA-43CD-833F-2D070CA02C89}" presName="hierRoot2" presStyleCnt="0">
        <dgm:presLayoutVars>
          <dgm:hierBranch val="init"/>
        </dgm:presLayoutVars>
      </dgm:prSet>
      <dgm:spPr/>
    </dgm:pt>
    <dgm:pt modelId="{20474F44-FB0E-4198-BBE7-60092F1FF40A}" type="pres">
      <dgm:prSet presAssocID="{E96300CF-87DA-43CD-833F-2D070CA02C89}" presName="rootComposite" presStyleCnt="0"/>
      <dgm:spPr/>
    </dgm:pt>
    <dgm:pt modelId="{3FF38135-46D1-47F4-B90C-09CD8909F7EB}" type="pres">
      <dgm:prSet presAssocID="{E96300CF-87DA-43CD-833F-2D070CA02C89}" presName="rootText" presStyleLbl="node4" presStyleIdx="7" presStyleCnt="20" custScaleX="95768" custScaleY="145850">
        <dgm:presLayoutVars>
          <dgm:chPref val="3"/>
        </dgm:presLayoutVars>
      </dgm:prSet>
      <dgm:spPr/>
    </dgm:pt>
    <dgm:pt modelId="{6CD10252-3904-43B0-BF2E-66CB0EA32421}" type="pres">
      <dgm:prSet presAssocID="{E96300CF-87DA-43CD-833F-2D070CA02C89}" presName="rootConnector" presStyleLbl="node4" presStyleIdx="7" presStyleCnt="20"/>
      <dgm:spPr/>
    </dgm:pt>
    <dgm:pt modelId="{CC0367FD-D420-45A6-BEB5-1BBF0FFC2483}" type="pres">
      <dgm:prSet presAssocID="{E96300CF-87DA-43CD-833F-2D070CA02C89}" presName="hierChild4" presStyleCnt="0"/>
      <dgm:spPr/>
    </dgm:pt>
    <dgm:pt modelId="{8E2E9DD4-5CD9-45E0-A414-ED7D92D4208F}" type="pres">
      <dgm:prSet presAssocID="{E96300CF-87DA-43CD-833F-2D070CA02C89}" presName="hierChild5" presStyleCnt="0"/>
      <dgm:spPr/>
    </dgm:pt>
    <dgm:pt modelId="{1999AD24-2D19-4D9F-A71C-A9835F0585E7}" type="pres">
      <dgm:prSet presAssocID="{E9AC0F72-7FE1-486B-9718-1FDA7BF5BE60}" presName="hierChild5" presStyleCnt="0"/>
      <dgm:spPr/>
    </dgm:pt>
    <dgm:pt modelId="{A840A679-5689-4A88-988D-2AF07F798864}" type="pres">
      <dgm:prSet presAssocID="{E6A50E71-FCF4-4CE0-982D-66CC6540C2A1}" presName="Name37" presStyleLbl="parChTrans1D4" presStyleIdx="8" presStyleCnt="20"/>
      <dgm:spPr/>
    </dgm:pt>
    <dgm:pt modelId="{FCFC87F5-475A-43BB-9660-98113735A37E}" type="pres">
      <dgm:prSet presAssocID="{07911A87-A8B7-492A-9A82-09BF5A649169}" presName="hierRoot2" presStyleCnt="0">
        <dgm:presLayoutVars>
          <dgm:hierBranch val="init"/>
        </dgm:presLayoutVars>
      </dgm:prSet>
      <dgm:spPr/>
    </dgm:pt>
    <dgm:pt modelId="{D31A69D8-4320-4FD9-A20C-A140C99C1F6D}" type="pres">
      <dgm:prSet presAssocID="{07911A87-A8B7-492A-9A82-09BF5A649169}" presName="rootComposite" presStyleCnt="0"/>
      <dgm:spPr/>
    </dgm:pt>
    <dgm:pt modelId="{D6C8107E-F4D3-42A6-99B7-81FC306C8185}" type="pres">
      <dgm:prSet presAssocID="{07911A87-A8B7-492A-9A82-09BF5A649169}" presName="rootText" presStyleLbl="node4" presStyleIdx="8" presStyleCnt="20">
        <dgm:presLayoutVars>
          <dgm:chPref val="3"/>
        </dgm:presLayoutVars>
      </dgm:prSet>
      <dgm:spPr/>
    </dgm:pt>
    <dgm:pt modelId="{A8EBFB25-9127-4F61-9590-8C15CE99FEBD}" type="pres">
      <dgm:prSet presAssocID="{07911A87-A8B7-492A-9A82-09BF5A649169}" presName="rootConnector" presStyleLbl="node4" presStyleIdx="8" presStyleCnt="20"/>
      <dgm:spPr/>
    </dgm:pt>
    <dgm:pt modelId="{128805B8-A72F-4CF7-9D87-E84F5FA8EBF3}" type="pres">
      <dgm:prSet presAssocID="{07911A87-A8B7-492A-9A82-09BF5A649169}" presName="hierChild4" presStyleCnt="0"/>
      <dgm:spPr/>
    </dgm:pt>
    <dgm:pt modelId="{505BAB4C-1D4C-4E39-9038-AE1797235642}" type="pres">
      <dgm:prSet presAssocID="{7DE3EFDE-F0A1-4E11-8E9D-343A1D7445D7}" presName="Name37" presStyleLbl="parChTrans1D4" presStyleIdx="9" presStyleCnt="20"/>
      <dgm:spPr/>
    </dgm:pt>
    <dgm:pt modelId="{3905BC1B-E2A1-4EA1-95F0-F9334E1FFCAF}" type="pres">
      <dgm:prSet presAssocID="{06231463-4574-44CA-9123-FB9C58C18743}" presName="hierRoot2" presStyleCnt="0">
        <dgm:presLayoutVars>
          <dgm:hierBranch val="init"/>
        </dgm:presLayoutVars>
      </dgm:prSet>
      <dgm:spPr/>
    </dgm:pt>
    <dgm:pt modelId="{4608D552-FE86-4BFE-8A88-D27982CC1629}" type="pres">
      <dgm:prSet presAssocID="{06231463-4574-44CA-9123-FB9C58C18743}" presName="rootComposite" presStyleCnt="0"/>
      <dgm:spPr/>
    </dgm:pt>
    <dgm:pt modelId="{35B87352-11D2-4CE6-B17F-D4030F9020D9}" type="pres">
      <dgm:prSet presAssocID="{06231463-4574-44CA-9123-FB9C58C18743}" presName="rootText" presStyleLbl="node4" presStyleIdx="9" presStyleCnt="20" custScaleY="133538">
        <dgm:presLayoutVars>
          <dgm:chPref val="3"/>
        </dgm:presLayoutVars>
      </dgm:prSet>
      <dgm:spPr/>
    </dgm:pt>
    <dgm:pt modelId="{29F24899-9BA0-4DEA-B588-3C3BA1E2879B}" type="pres">
      <dgm:prSet presAssocID="{06231463-4574-44CA-9123-FB9C58C18743}" presName="rootConnector" presStyleLbl="node4" presStyleIdx="9" presStyleCnt="20"/>
      <dgm:spPr/>
    </dgm:pt>
    <dgm:pt modelId="{E2500BC6-A2C8-426F-A0F9-8FAE7F65DB23}" type="pres">
      <dgm:prSet presAssocID="{06231463-4574-44CA-9123-FB9C58C18743}" presName="hierChild4" presStyleCnt="0"/>
      <dgm:spPr/>
    </dgm:pt>
    <dgm:pt modelId="{83551082-FBD7-40AD-8B83-D462EC2E9C36}" type="pres">
      <dgm:prSet presAssocID="{06231463-4574-44CA-9123-FB9C58C18743}" presName="hierChild5" presStyleCnt="0"/>
      <dgm:spPr/>
    </dgm:pt>
    <dgm:pt modelId="{18482EFF-1060-4177-998D-76607655873F}" type="pres">
      <dgm:prSet presAssocID="{BC615F0A-E7BC-4121-89E4-D7CEADF0B208}" presName="Name37" presStyleLbl="parChTrans1D4" presStyleIdx="10" presStyleCnt="20"/>
      <dgm:spPr/>
    </dgm:pt>
    <dgm:pt modelId="{E080E255-19FF-493C-8E8C-E3F5609574F7}" type="pres">
      <dgm:prSet presAssocID="{D6B1FE2A-CEE4-4A7D-BFC3-EED94EFB0C1E}" presName="hierRoot2" presStyleCnt="0">
        <dgm:presLayoutVars>
          <dgm:hierBranch val="init"/>
        </dgm:presLayoutVars>
      </dgm:prSet>
      <dgm:spPr/>
    </dgm:pt>
    <dgm:pt modelId="{B8F6B5C1-E17C-4F2D-92F8-FA35601FC333}" type="pres">
      <dgm:prSet presAssocID="{D6B1FE2A-CEE4-4A7D-BFC3-EED94EFB0C1E}" presName="rootComposite" presStyleCnt="0"/>
      <dgm:spPr/>
    </dgm:pt>
    <dgm:pt modelId="{9E2CD8D2-4C47-421A-AFDF-01123371088B}" type="pres">
      <dgm:prSet presAssocID="{D6B1FE2A-CEE4-4A7D-BFC3-EED94EFB0C1E}" presName="rootText" presStyleLbl="node4" presStyleIdx="10" presStyleCnt="20" custScaleY="157740">
        <dgm:presLayoutVars>
          <dgm:chPref val="3"/>
        </dgm:presLayoutVars>
      </dgm:prSet>
      <dgm:spPr/>
    </dgm:pt>
    <dgm:pt modelId="{18448D00-48B6-4586-8795-0DD5A7C37386}" type="pres">
      <dgm:prSet presAssocID="{D6B1FE2A-CEE4-4A7D-BFC3-EED94EFB0C1E}" presName="rootConnector" presStyleLbl="node4" presStyleIdx="10" presStyleCnt="20"/>
      <dgm:spPr/>
    </dgm:pt>
    <dgm:pt modelId="{27A18878-8849-4005-9ED1-E5D3067CBF0D}" type="pres">
      <dgm:prSet presAssocID="{D6B1FE2A-CEE4-4A7D-BFC3-EED94EFB0C1E}" presName="hierChild4" presStyleCnt="0"/>
      <dgm:spPr/>
    </dgm:pt>
    <dgm:pt modelId="{3DECAE29-2335-4B7D-BAE5-8ABFD609F75E}" type="pres">
      <dgm:prSet presAssocID="{D6B1FE2A-CEE4-4A7D-BFC3-EED94EFB0C1E}" presName="hierChild5" presStyleCnt="0"/>
      <dgm:spPr/>
    </dgm:pt>
    <dgm:pt modelId="{6DEE1233-9A61-4EFB-81CE-83828B155CE7}" type="pres">
      <dgm:prSet presAssocID="{07911A87-A8B7-492A-9A82-09BF5A649169}" presName="hierChild5" presStyleCnt="0"/>
      <dgm:spPr/>
    </dgm:pt>
    <dgm:pt modelId="{1193C25E-B50C-49C4-8C60-0C910129CF9C}" type="pres">
      <dgm:prSet presAssocID="{E258109B-627A-474A-955B-9EC2C291B291}" presName="hierChild5" presStyleCnt="0"/>
      <dgm:spPr/>
    </dgm:pt>
    <dgm:pt modelId="{1F631BA3-E4E7-4260-9286-F6BFD15C8C1B}" type="pres">
      <dgm:prSet presAssocID="{89F4FF73-971B-4199-9DAD-B3E1A234212B}" presName="hierChild5" presStyleCnt="0"/>
      <dgm:spPr/>
    </dgm:pt>
    <dgm:pt modelId="{4F10EF8F-8D4C-4A0C-A5C2-50BDE1B57EA5}" type="pres">
      <dgm:prSet presAssocID="{9B0AE359-8431-497D-A5E4-C6F96A1B9778}" presName="Name37" presStyleLbl="parChTrans1D2" presStyleIdx="1" presStyleCnt="2"/>
      <dgm:spPr/>
    </dgm:pt>
    <dgm:pt modelId="{F970B98A-D6A6-4CF2-B047-6F74D8930AB1}" type="pres">
      <dgm:prSet presAssocID="{22AE17CD-5C03-42AC-BAF0-8720E3297C17}" presName="hierRoot2" presStyleCnt="0">
        <dgm:presLayoutVars>
          <dgm:hierBranch val="init"/>
        </dgm:presLayoutVars>
      </dgm:prSet>
      <dgm:spPr/>
    </dgm:pt>
    <dgm:pt modelId="{E464881E-AA02-4B60-BE48-DFD3A6798F71}" type="pres">
      <dgm:prSet presAssocID="{22AE17CD-5C03-42AC-BAF0-8720E3297C17}" presName="rootComposite" presStyleCnt="0"/>
      <dgm:spPr/>
    </dgm:pt>
    <dgm:pt modelId="{5DF46A65-4238-4C2C-A564-213BA807F5A5}" type="pres">
      <dgm:prSet presAssocID="{22AE17CD-5C03-42AC-BAF0-8720E3297C17}" presName="rootText" presStyleLbl="node2" presStyleIdx="1" presStyleCnt="2">
        <dgm:presLayoutVars>
          <dgm:chPref val="3"/>
        </dgm:presLayoutVars>
      </dgm:prSet>
      <dgm:spPr/>
    </dgm:pt>
    <dgm:pt modelId="{D02578AB-9787-4ABF-9840-3CCCAAF1C056}" type="pres">
      <dgm:prSet presAssocID="{22AE17CD-5C03-42AC-BAF0-8720E3297C17}" presName="rootConnector" presStyleLbl="node2" presStyleIdx="1" presStyleCnt="2"/>
      <dgm:spPr/>
    </dgm:pt>
    <dgm:pt modelId="{C879E4BE-8966-4E96-8DEE-8FA3F34EF3DB}" type="pres">
      <dgm:prSet presAssocID="{22AE17CD-5C03-42AC-BAF0-8720E3297C17}" presName="hierChild4" presStyleCnt="0"/>
      <dgm:spPr/>
    </dgm:pt>
    <dgm:pt modelId="{9BED5D38-1640-4801-95C1-B30C4232DC98}" type="pres">
      <dgm:prSet presAssocID="{3D633CE4-4C55-469F-8550-AFFF9A0A1D86}" presName="Name37" presStyleLbl="parChTrans1D3" presStyleIdx="2" presStyleCnt="4"/>
      <dgm:spPr/>
    </dgm:pt>
    <dgm:pt modelId="{A31E3F38-AFC4-4BB4-81E3-D7C19807AE0A}" type="pres">
      <dgm:prSet presAssocID="{F5D7C640-484A-4C4E-A5C4-30299012D456}" presName="hierRoot2" presStyleCnt="0">
        <dgm:presLayoutVars>
          <dgm:hierBranch val="init"/>
        </dgm:presLayoutVars>
      </dgm:prSet>
      <dgm:spPr/>
    </dgm:pt>
    <dgm:pt modelId="{8C6021F5-96A9-4A93-85B0-DDF44002BB7D}" type="pres">
      <dgm:prSet presAssocID="{F5D7C640-484A-4C4E-A5C4-30299012D456}" presName="rootComposite" presStyleCnt="0"/>
      <dgm:spPr/>
    </dgm:pt>
    <dgm:pt modelId="{4F88AD7C-A150-44A8-8F76-49B56D4D0D9B}" type="pres">
      <dgm:prSet presAssocID="{F5D7C640-484A-4C4E-A5C4-30299012D456}" presName="rootText" presStyleLbl="node3" presStyleIdx="2" presStyleCnt="4">
        <dgm:presLayoutVars>
          <dgm:chPref val="3"/>
        </dgm:presLayoutVars>
      </dgm:prSet>
      <dgm:spPr/>
    </dgm:pt>
    <dgm:pt modelId="{C2D77733-A718-4646-865D-BDCF832D2F8D}" type="pres">
      <dgm:prSet presAssocID="{F5D7C640-484A-4C4E-A5C4-30299012D456}" presName="rootConnector" presStyleLbl="node3" presStyleIdx="2" presStyleCnt="4"/>
      <dgm:spPr/>
    </dgm:pt>
    <dgm:pt modelId="{8609F630-F3E2-4485-8B02-C7BFEDEA7B7E}" type="pres">
      <dgm:prSet presAssocID="{F5D7C640-484A-4C4E-A5C4-30299012D456}" presName="hierChild4" presStyleCnt="0"/>
      <dgm:spPr/>
    </dgm:pt>
    <dgm:pt modelId="{23AED8C0-6F91-4F25-B6AE-4D83464B2155}" type="pres">
      <dgm:prSet presAssocID="{6CCCF638-7925-4F84-B9A7-8883D6F14B6A}" presName="Name37" presStyleLbl="parChTrans1D4" presStyleIdx="11" presStyleCnt="20"/>
      <dgm:spPr/>
    </dgm:pt>
    <dgm:pt modelId="{19FF8962-56D0-4CF4-9698-393F4CC72667}" type="pres">
      <dgm:prSet presAssocID="{41C9BF87-D2A1-4B9B-8F35-3529F737D40D}" presName="hierRoot2" presStyleCnt="0">
        <dgm:presLayoutVars>
          <dgm:hierBranch val="init"/>
        </dgm:presLayoutVars>
      </dgm:prSet>
      <dgm:spPr/>
    </dgm:pt>
    <dgm:pt modelId="{D530D0CF-C5E7-4DF4-89A1-57526A474956}" type="pres">
      <dgm:prSet presAssocID="{41C9BF87-D2A1-4B9B-8F35-3529F737D40D}" presName="rootComposite" presStyleCnt="0"/>
      <dgm:spPr/>
    </dgm:pt>
    <dgm:pt modelId="{A0851171-A07A-4512-BE5A-6F44AD36B6C4}" type="pres">
      <dgm:prSet presAssocID="{41C9BF87-D2A1-4B9B-8F35-3529F737D40D}" presName="rootText" presStyleLbl="node4" presStyleIdx="11" presStyleCnt="20" custScaleX="131925">
        <dgm:presLayoutVars>
          <dgm:chPref val="3"/>
        </dgm:presLayoutVars>
      </dgm:prSet>
      <dgm:spPr/>
    </dgm:pt>
    <dgm:pt modelId="{C36B25D2-613A-44BC-82E1-57CD9BE66F7B}" type="pres">
      <dgm:prSet presAssocID="{41C9BF87-D2A1-4B9B-8F35-3529F737D40D}" presName="rootConnector" presStyleLbl="node4" presStyleIdx="11" presStyleCnt="20"/>
      <dgm:spPr/>
    </dgm:pt>
    <dgm:pt modelId="{42AAA1DF-CF64-45AD-96D3-B0D5E054DE05}" type="pres">
      <dgm:prSet presAssocID="{41C9BF87-D2A1-4B9B-8F35-3529F737D40D}" presName="hierChild4" presStyleCnt="0"/>
      <dgm:spPr/>
    </dgm:pt>
    <dgm:pt modelId="{AAD3F369-4929-4782-9954-4106E6605F46}" type="pres">
      <dgm:prSet presAssocID="{29D70BE5-2F62-439F-9305-7F149295AD62}" presName="Name37" presStyleLbl="parChTrans1D4" presStyleIdx="12" presStyleCnt="20"/>
      <dgm:spPr/>
    </dgm:pt>
    <dgm:pt modelId="{6445FE39-A7C9-4073-8675-74E0D8EF029B}" type="pres">
      <dgm:prSet presAssocID="{3F4B53A8-EA7A-4CFF-91D1-D3810597861B}" presName="hierRoot2" presStyleCnt="0">
        <dgm:presLayoutVars>
          <dgm:hierBranch val="init"/>
        </dgm:presLayoutVars>
      </dgm:prSet>
      <dgm:spPr/>
    </dgm:pt>
    <dgm:pt modelId="{1E286FB9-DAE8-41A2-9271-B6CC76059344}" type="pres">
      <dgm:prSet presAssocID="{3F4B53A8-EA7A-4CFF-91D1-D3810597861B}" presName="rootComposite" presStyleCnt="0"/>
      <dgm:spPr/>
    </dgm:pt>
    <dgm:pt modelId="{B6D734F1-CDD3-4987-A5E2-9D648F044E34}" type="pres">
      <dgm:prSet presAssocID="{3F4B53A8-EA7A-4CFF-91D1-D3810597861B}" presName="rootText" presStyleLbl="node4" presStyleIdx="12" presStyleCnt="20">
        <dgm:presLayoutVars>
          <dgm:chPref val="3"/>
        </dgm:presLayoutVars>
      </dgm:prSet>
      <dgm:spPr/>
    </dgm:pt>
    <dgm:pt modelId="{6FA3A118-BDCD-49E5-9877-7A5742F9574C}" type="pres">
      <dgm:prSet presAssocID="{3F4B53A8-EA7A-4CFF-91D1-D3810597861B}" presName="rootConnector" presStyleLbl="node4" presStyleIdx="12" presStyleCnt="20"/>
      <dgm:spPr/>
    </dgm:pt>
    <dgm:pt modelId="{43E5F528-7580-4BBB-90ED-79AABD8B5243}" type="pres">
      <dgm:prSet presAssocID="{3F4B53A8-EA7A-4CFF-91D1-D3810597861B}" presName="hierChild4" presStyleCnt="0"/>
      <dgm:spPr/>
    </dgm:pt>
    <dgm:pt modelId="{5A4B5B47-91C8-4922-AD97-2452EE078652}" type="pres">
      <dgm:prSet presAssocID="{3F4B53A8-EA7A-4CFF-91D1-D3810597861B}" presName="hierChild5" presStyleCnt="0"/>
      <dgm:spPr/>
    </dgm:pt>
    <dgm:pt modelId="{42F48EC5-C1C7-4889-BAED-D9DB3B5746D3}" type="pres">
      <dgm:prSet presAssocID="{41C9BF87-D2A1-4B9B-8F35-3529F737D40D}" presName="hierChild5" presStyleCnt="0"/>
      <dgm:spPr/>
    </dgm:pt>
    <dgm:pt modelId="{85E0F9A4-716A-48C3-9477-625E74C6F4AB}" type="pres">
      <dgm:prSet presAssocID="{6DBB07F4-3EE3-44F8-8D85-F85C38876FB9}" presName="Name37" presStyleLbl="parChTrans1D4" presStyleIdx="13" presStyleCnt="20"/>
      <dgm:spPr/>
    </dgm:pt>
    <dgm:pt modelId="{3947147B-C2AE-40F7-B68C-7B876A4C699D}" type="pres">
      <dgm:prSet presAssocID="{D738DA44-9F1D-479E-B93F-26E7E2DABA17}" presName="hierRoot2" presStyleCnt="0">
        <dgm:presLayoutVars>
          <dgm:hierBranch val="init"/>
        </dgm:presLayoutVars>
      </dgm:prSet>
      <dgm:spPr/>
    </dgm:pt>
    <dgm:pt modelId="{F4BFCCCB-AD51-4D99-A732-527A720E6F68}" type="pres">
      <dgm:prSet presAssocID="{D738DA44-9F1D-479E-B93F-26E7E2DABA17}" presName="rootComposite" presStyleCnt="0"/>
      <dgm:spPr/>
    </dgm:pt>
    <dgm:pt modelId="{E71C4A7B-4888-43D9-8090-BB8465784411}" type="pres">
      <dgm:prSet presAssocID="{D738DA44-9F1D-479E-B93F-26E7E2DABA17}" presName="rootText" presStyleLbl="node4" presStyleIdx="13" presStyleCnt="20">
        <dgm:presLayoutVars>
          <dgm:chPref val="3"/>
        </dgm:presLayoutVars>
      </dgm:prSet>
      <dgm:spPr/>
    </dgm:pt>
    <dgm:pt modelId="{1CDA2220-A7A6-4757-A8C7-C90512C91B7F}" type="pres">
      <dgm:prSet presAssocID="{D738DA44-9F1D-479E-B93F-26E7E2DABA17}" presName="rootConnector" presStyleLbl="node4" presStyleIdx="13" presStyleCnt="20"/>
      <dgm:spPr/>
    </dgm:pt>
    <dgm:pt modelId="{692D11B5-C9E1-4ACE-A953-AC2F3ABB1C52}" type="pres">
      <dgm:prSet presAssocID="{D738DA44-9F1D-479E-B93F-26E7E2DABA17}" presName="hierChild4" presStyleCnt="0"/>
      <dgm:spPr/>
    </dgm:pt>
    <dgm:pt modelId="{CB624C38-0A2D-475C-88AA-37D1743BEAE5}" type="pres">
      <dgm:prSet presAssocID="{7CC2BBEB-4E1D-42DF-8980-97F2CB5244E4}" presName="Name37" presStyleLbl="parChTrans1D4" presStyleIdx="14" presStyleCnt="20"/>
      <dgm:spPr/>
    </dgm:pt>
    <dgm:pt modelId="{5AADD050-4E7B-4044-87C4-FBB2ECB06FED}" type="pres">
      <dgm:prSet presAssocID="{BB95CA2C-2CE1-45DD-910E-56FC5701CA3E}" presName="hierRoot2" presStyleCnt="0">
        <dgm:presLayoutVars>
          <dgm:hierBranch val="init"/>
        </dgm:presLayoutVars>
      </dgm:prSet>
      <dgm:spPr/>
    </dgm:pt>
    <dgm:pt modelId="{DF0C6827-B824-49F9-8448-A9E000D25544}" type="pres">
      <dgm:prSet presAssocID="{BB95CA2C-2CE1-45DD-910E-56FC5701CA3E}" presName="rootComposite" presStyleCnt="0"/>
      <dgm:spPr/>
    </dgm:pt>
    <dgm:pt modelId="{C93BB2D3-7274-477A-87D5-CFE2FE4E3B00}" type="pres">
      <dgm:prSet presAssocID="{BB95CA2C-2CE1-45DD-910E-56FC5701CA3E}" presName="rootText" presStyleLbl="node4" presStyleIdx="14" presStyleCnt="20">
        <dgm:presLayoutVars>
          <dgm:chPref val="3"/>
        </dgm:presLayoutVars>
      </dgm:prSet>
      <dgm:spPr/>
    </dgm:pt>
    <dgm:pt modelId="{4F3EC58B-B7AF-4428-9381-C633E76812E5}" type="pres">
      <dgm:prSet presAssocID="{BB95CA2C-2CE1-45DD-910E-56FC5701CA3E}" presName="rootConnector" presStyleLbl="node4" presStyleIdx="14" presStyleCnt="20"/>
      <dgm:spPr/>
    </dgm:pt>
    <dgm:pt modelId="{1EBD9921-4B24-438F-9693-C96F79A0C6DF}" type="pres">
      <dgm:prSet presAssocID="{BB95CA2C-2CE1-45DD-910E-56FC5701CA3E}" presName="hierChild4" presStyleCnt="0"/>
      <dgm:spPr/>
    </dgm:pt>
    <dgm:pt modelId="{239CE340-5CD5-431B-A2F4-98D0C6953E7F}" type="pres">
      <dgm:prSet presAssocID="{BB95CA2C-2CE1-45DD-910E-56FC5701CA3E}" presName="hierChild5" presStyleCnt="0"/>
      <dgm:spPr/>
    </dgm:pt>
    <dgm:pt modelId="{ACC877B5-CDE3-411C-A03D-D8E7D074C01B}" type="pres">
      <dgm:prSet presAssocID="{D738DA44-9F1D-479E-B93F-26E7E2DABA17}" presName="hierChild5" presStyleCnt="0"/>
      <dgm:spPr/>
    </dgm:pt>
    <dgm:pt modelId="{8F16FC62-F58C-4BF9-A1E3-335C02EFBFFC}" type="pres">
      <dgm:prSet presAssocID="{F5D7C640-484A-4C4E-A5C4-30299012D456}" presName="hierChild5" presStyleCnt="0"/>
      <dgm:spPr/>
    </dgm:pt>
    <dgm:pt modelId="{6885AAC1-FBE7-47FD-9D50-939E4E58FC7E}" type="pres">
      <dgm:prSet presAssocID="{322AC494-4066-4D0E-8C40-5890832CB029}" presName="Name37" presStyleLbl="parChTrans1D3" presStyleIdx="3" presStyleCnt="4"/>
      <dgm:spPr/>
    </dgm:pt>
    <dgm:pt modelId="{7E4523A9-EC42-47DA-92FD-4F654115F584}" type="pres">
      <dgm:prSet presAssocID="{3D9142FC-1F15-462A-A2E6-CB2555FA09F6}" presName="hierRoot2" presStyleCnt="0">
        <dgm:presLayoutVars>
          <dgm:hierBranch val="init"/>
        </dgm:presLayoutVars>
      </dgm:prSet>
      <dgm:spPr/>
    </dgm:pt>
    <dgm:pt modelId="{2803385D-439A-4864-B2A2-644371983FBE}" type="pres">
      <dgm:prSet presAssocID="{3D9142FC-1F15-462A-A2E6-CB2555FA09F6}" presName="rootComposite" presStyleCnt="0"/>
      <dgm:spPr/>
    </dgm:pt>
    <dgm:pt modelId="{B90EF942-AC7B-45E5-9F86-C4A19E32043C}" type="pres">
      <dgm:prSet presAssocID="{3D9142FC-1F15-462A-A2E6-CB2555FA09F6}" presName="rootText" presStyleLbl="node3" presStyleIdx="3" presStyleCnt="4">
        <dgm:presLayoutVars>
          <dgm:chPref val="3"/>
        </dgm:presLayoutVars>
      </dgm:prSet>
      <dgm:spPr/>
    </dgm:pt>
    <dgm:pt modelId="{9E75FCD5-9F53-49EF-AF7B-6EAE42608CE1}" type="pres">
      <dgm:prSet presAssocID="{3D9142FC-1F15-462A-A2E6-CB2555FA09F6}" presName="rootConnector" presStyleLbl="node3" presStyleIdx="3" presStyleCnt="4"/>
      <dgm:spPr/>
    </dgm:pt>
    <dgm:pt modelId="{2B321CA0-7AB7-44A3-B91C-8AF0793095B1}" type="pres">
      <dgm:prSet presAssocID="{3D9142FC-1F15-462A-A2E6-CB2555FA09F6}" presName="hierChild4" presStyleCnt="0"/>
      <dgm:spPr/>
    </dgm:pt>
    <dgm:pt modelId="{25A89196-8246-40DC-9B09-B432355EB09D}" type="pres">
      <dgm:prSet presAssocID="{EA608341-CCFE-439C-8EAC-50789CCAB035}" presName="Name37" presStyleLbl="parChTrans1D4" presStyleIdx="15" presStyleCnt="20"/>
      <dgm:spPr/>
    </dgm:pt>
    <dgm:pt modelId="{8C31918B-4601-4746-8E61-AA048EF2FA9A}" type="pres">
      <dgm:prSet presAssocID="{1F32E065-F142-4F05-98BE-CAC6F4EE63D2}" presName="hierRoot2" presStyleCnt="0">
        <dgm:presLayoutVars>
          <dgm:hierBranch val="init"/>
        </dgm:presLayoutVars>
      </dgm:prSet>
      <dgm:spPr/>
    </dgm:pt>
    <dgm:pt modelId="{345C3CBD-FDDC-44EC-891A-DA03C6633A7E}" type="pres">
      <dgm:prSet presAssocID="{1F32E065-F142-4F05-98BE-CAC6F4EE63D2}" presName="rootComposite" presStyleCnt="0"/>
      <dgm:spPr/>
    </dgm:pt>
    <dgm:pt modelId="{7228D0A4-1EBA-4ED2-ABDB-87FF51CAC618}" type="pres">
      <dgm:prSet presAssocID="{1F32E065-F142-4F05-98BE-CAC6F4EE63D2}" presName="rootText" presStyleLbl="node4" presStyleIdx="15" presStyleCnt="20" custScaleX="122233">
        <dgm:presLayoutVars>
          <dgm:chPref val="3"/>
        </dgm:presLayoutVars>
      </dgm:prSet>
      <dgm:spPr/>
    </dgm:pt>
    <dgm:pt modelId="{4974EC02-640C-4D71-9F45-2F2AF0D3A05E}" type="pres">
      <dgm:prSet presAssocID="{1F32E065-F142-4F05-98BE-CAC6F4EE63D2}" presName="rootConnector" presStyleLbl="node4" presStyleIdx="15" presStyleCnt="20"/>
      <dgm:spPr/>
    </dgm:pt>
    <dgm:pt modelId="{115C669B-8883-493B-A059-FEC26359C50E}" type="pres">
      <dgm:prSet presAssocID="{1F32E065-F142-4F05-98BE-CAC6F4EE63D2}" presName="hierChild4" presStyleCnt="0"/>
      <dgm:spPr/>
    </dgm:pt>
    <dgm:pt modelId="{D7E1C4C2-8847-416E-A006-31E282002A02}" type="pres">
      <dgm:prSet presAssocID="{4D7B263B-8325-49DA-A74F-C10CA5132E99}" presName="Name37" presStyleLbl="parChTrans1D4" presStyleIdx="16" presStyleCnt="20"/>
      <dgm:spPr/>
    </dgm:pt>
    <dgm:pt modelId="{EECD9FE1-5649-42EA-A5DA-0A8BF87C8369}" type="pres">
      <dgm:prSet presAssocID="{6441E3C8-0266-410B-BEC4-6C365D754386}" presName="hierRoot2" presStyleCnt="0">
        <dgm:presLayoutVars>
          <dgm:hierBranch val="init"/>
        </dgm:presLayoutVars>
      </dgm:prSet>
      <dgm:spPr/>
    </dgm:pt>
    <dgm:pt modelId="{0C8DF267-59AC-4AB1-8F35-5C82FC9F2465}" type="pres">
      <dgm:prSet presAssocID="{6441E3C8-0266-410B-BEC4-6C365D754386}" presName="rootComposite" presStyleCnt="0"/>
      <dgm:spPr/>
    </dgm:pt>
    <dgm:pt modelId="{BA2598FF-E098-4B82-AEF9-DFEA67387CD0}" type="pres">
      <dgm:prSet presAssocID="{6441E3C8-0266-410B-BEC4-6C365D754386}" presName="rootText" presStyleLbl="node4" presStyleIdx="16" presStyleCnt="20">
        <dgm:presLayoutVars>
          <dgm:chPref val="3"/>
        </dgm:presLayoutVars>
      </dgm:prSet>
      <dgm:spPr/>
    </dgm:pt>
    <dgm:pt modelId="{3DCAD2A4-28C5-4C13-BFC8-194E0D70E5EB}" type="pres">
      <dgm:prSet presAssocID="{6441E3C8-0266-410B-BEC4-6C365D754386}" presName="rootConnector" presStyleLbl="node4" presStyleIdx="16" presStyleCnt="20"/>
      <dgm:spPr/>
    </dgm:pt>
    <dgm:pt modelId="{15A80291-B645-4EF6-AF83-F8DB1AC30538}" type="pres">
      <dgm:prSet presAssocID="{6441E3C8-0266-410B-BEC4-6C365D754386}" presName="hierChild4" presStyleCnt="0"/>
      <dgm:spPr/>
    </dgm:pt>
    <dgm:pt modelId="{6BD0E8F2-4A88-407F-9729-376C06A24C5D}" type="pres">
      <dgm:prSet presAssocID="{6441E3C8-0266-410B-BEC4-6C365D754386}" presName="hierChild5" presStyleCnt="0"/>
      <dgm:spPr/>
    </dgm:pt>
    <dgm:pt modelId="{C50361FD-DD28-4664-86D9-B8F761BF92C8}" type="pres">
      <dgm:prSet presAssocID="{72552F5E-FEE5-4086-A267-07439550A9D9}" presName="Name37" presStyleLbl="parChTrans1D4" presStyleIdx="17" presStyleCnt="20"/>
      <dgm:spPr/>
    </dgm:pt>
    <dgm:pt modelId="{6B58802B-C67A-4C8E-919B-105D0674EFB6}" type="pres">
      <dgm:prSet presAssocID="{54335E8A-2CAC-45B6-8285-A5D8AF7C3E94}" presName="hierRoot2" presStyleCnt="0">
        <dgm:presLayoutVars>
          <dgm:hierBranch val="init"/>
        </dgm:presLayoutVars>
      </dgm:prSet>
      <dgm:spPr/>
    </dgm:pt>
    <dgm:pt modelId="{1DB02C52-61FC-491E-AD55-DDE993166AED}" type="pres">
      <dgm:prSet presAssocID="{54335E8A-2CAC-45B6-8285-A5D8AF7C3E94}" presName="rootComposite" presStyleCnt="0"/>
      <dgm:spPr/>
    </dgm:pt>
    <dgm:pt modelId="{CC0D048A-2D5B-4717-BEED-75977D5368F3}" type="pres">
      <dgm:prSet presAssocID="{54335E8A-2CAC-45B6-8285-A5D8AF7C3E94}" presName="rootText" presStyleLbl="node4" presStyleIdx="17" presStyleCnt="20">
        <dgm:presLayoutVars>
          <dgm:chPref val="3"/>
        </dgm:presLayoutVars>
      </dgm:prSet>
      <dgm:spPr/>
    </dgm:pt>
    <dgm:pt modelId="{E3A448BC-084F-4BE3-A479-AF88004BB45D}" type="pres">
      <dgm:prSet presAssocID="{54335E8A-2CAC-45B6-8285-A5D8AF7C3E94}" presName="rootConnector" presStyleLbl="node4" presStyleIdx="17" presStyleCnt="20"/>
      <dgm:spPr/>
    </dgm:pt>
    <dgm:pt modelId="{72CF6D9E-F33E-4671-8A81-FE5766D0228C}" type="pres">
      <dgm:prSet presAssocID="{54335E8A-2CAC-45B6-8285-A5D8AF7C3E94}" presName="hierChild4" presStyleCnt="0"/>
      <dgm:spPr/>
    </dgm:pt>
    <dgm:pt modelId="{B39FFBD8-3F53-4DE4-B8F7-4226693CE602}" type="pres">
      <dgm:prSet presAssocID="{54335E8A-2CAC-45B6-8285-A5D8AF7C3E94}" presName="hierChild5" presStyleCnt="0"/>
      <dgm:spPr/>
    </dgm:pt>
    <dgm:pt modelId="{43691055-84B3-4B4C-A48A-6D78364692D0}" type="pres">
      <dgm:prSet presAssocID="{1F32E065-F142-4F05-98BE-CAC6F4EE63D2}" presName="hierChild5" presStyleCnt="0"/>
      <dgm:spPr/>
    </dgm:pt>
    <dgm:pt modelId="{FD413D45-C644-4C95-884B-019F26DC435D}" type="pres">
      <dgm:prSet presAssocID="{E1A5030D-8C1B-4D7F-84CC-4FEB285DAA3C}" presName="Name37" presStyleLbl="parChTrans1D4" presStyleIdx="18" presStyleCnt="20"/>
      <dgm:spPr/>
    </dgm:pt>
    <dgm:pt modelId="{0838D014-63CB-491F-A456-E99FB4C8BBA1}" type="pres">
      <dgm:prSet presAssocID="{F54E6EF2-09BD-413D-A671-19B124017EAF}" presName="hierRoot2" presStyleCnt="0">
        <dgm:presLayoutVars>
          <dgm:hierBranch val="init"/>
        </dgm:presLayoutVars>
      </dgm:prSet>
      <dgm:spPr/>
    </dgm:pt>
    <dgm:pt modelId="{AC311CD6-832F-493C-BD72-F92E189656BA}" type="pres">
      <dgm:prSet presAssocID="{F54E6EF2-09BD-413D-A671-19B124017EAF}" presName="rootComposite" presStyleCnt="0"/>
      <dgm:spPr/>
    </dgm:pt>
    <dgm:pt modelId="{6E5C7A11-93CD-4751-896E-A2E00C59DA50}" type="pres">
      <dgm:prSet presAssocID="{F54E6EF2-09BD-413D-A671-19B124017EAF}" presName="rootText" presStyleLbl="node4" presStyleIdx="18" presStyleCnt="20">
        <dgm:presLayoutVars>
          <dgm:chPref val="3"/>
        </dgm:presLayoutVars>
      </dgm:prSet>
      <dgm:spPr/>
    </dgm:pt>
    <dgm:pt modelId="{C82ECA0B-9890-43C7-9B90-3E4F1BF88975}" type="pres">
      <dgm:prSet presAssocID="{F54E6EF2-09BD-413D-A671-19B124017EAF}" presName="rootConnector" presStyleLbl="node4" presStyleIdx="18" presStyleCnt="20"/>
      <dgm:spPr/>
    </dgm:pt>
    <dgm:pt modelId="{FB23843B-7B35-4C28-B693-BA8D59BB1573}" type="pres">
      <dgm:prSet presAssocID="{F54E6EF2-09BD-413D-A671-19B124017EAF}" presName="hierChild4" presStyleCnt="0"/>
      <dgm:spPr/>
    </dgm:pt>
    <dgm:pt modelId="{BB6CE567-B744-4701-9561-E29D80D43AFB}" type="pres">
      <dgm:prSet presAssocID="{0B81330B-6233-45BA-B2B0-4BE37EAD58DD}" presName="Name37" presStyleLbl="parChTrans1D4" presStyleIdx="19" presStyleCnt="20"/>
      <dgm:spPr/>
    </dgm:pt>
    <dgm:pt modelId="{6CF1FFF2-0BA8-4AC6-BDFC-340C2E211C9E}" type="pres">
      <dgm:prSet presAssocID="{C96D09A6-2DA7-40DA-ADDD-487D3BA2610C}" presName="hierRoot2" presStyleCnt="0">
        <dgm:presLayoutVars>
          <dgm:hierBranch val="init"/>
        </dgm:presLayoutVars>
      </dgm:prSet>
      <dgm:spPr/>
    </dgm:pt>
    <dgm:pt modelId="{310C9572-1C26-4177-ABCA-4A945830B94D}" type="pres">
      <dgm:prSet presAssocID="{C96D09A6-2DA7-40DA-ADDD-487D3BA2610C}" presName="rootComposite" presStyleCnt="0"/>
      <dgm:spPr/>
    </dgm:pt>
    <dgm:pt modelId="{6688338B-E766-4291-B11E-419B7AAEF753}" type="pres">
      <dgm:prSet presAssocID="{C96D09A6-2DA7-40DA-ADDD-487D3BA2610C}" presName="rootText" presStyleLbl="node4" presStyleIdx="19" presStyleCnt="20">
        <dgm:presLayoutVars>
          <dgm:chPref val="3"/>
        </dgm:presLayoutVars>
      </dgm:prSet>
      <dgm:spPr/>
    </dgm:pt>
    <dgm:pt modelId="{52350285-0E10-42BA-929B-310B62827359}" type="pres">
      <dgm:prSet presAssocID="{C96D09A6-2DA7-40DA-ADDD-487D3BA2610C}" presName="rootConnector" presStyleLbl="node4" presStyleIdx="19" presStyleCnt="20"/>
      <dgm:spPr/>
    </dgm:pt>
    <dgm:pt modelId="{F47E1221-D030-4A2E-A3E9-C08F33476A20}" type="pres">
      <dgm:prSet presAssocID="{C96D09A6-2DA7-40DA-ADDD-487D3BA2610C}" presName="hierChild4" presStyleCnt="0"/>
      <dgm:spPr/>
    </dgm:pt>
    <dgm:pt modelId="{A25480E1-2312-47A2-A3DB-BACB7BED8E8E}" type="pres">
      <dgm:prSet presAssocID="{C96D09A6-2DA7-40DA-ADDD-487D3BA2610C}" presName="hierChild5" presStyleCnt="0"/>
      <dgm:spPr/>
    </dgm:pt>
    <dgm:pt modelId="{A7C38468-D2EB-4C49-85B2-A20F13847FFB}" type="pres">
      <dgm:prSet presAssocID="{F54E6EF2-09BD-413D-A671-19B124017EAF}" presName="hierChild5" presStyleCnt="0"/>
      <dgm:spPr/>
    </dgm:pt>
    <dgm:pt modelId="{368D8F61-1538-4B10-B5B0-DD7728F81368}" type="pres">
      <dgm:prSet presAssocID="{3D9142FC-1F15-462A-A2E6-CB2555FA09F6}" presName="hierChild5" presStyleCnt="0"/>
      <dgm:spPr/>
    </dgm:pt>
    <dgm:pt modelId="{706D809C-F8C0-4798-9AB5-238722569A4A}" type="pres">
      <dgm:prSet presAssocID="{22AE17CD-5C03-42AC-BAF0-8720E3297C17}" presName="hierChild5" presStyleCnt="0"/>
      <dgm:spPr/>
    </dgm:pt>
    <dgm:pt modelId="{F525CFA8-3A96-4AF3-9A5A-9E49F484E192}" type="pres">
      <dgm:prSet presAssocID="{78ACD239-6755-42FD-9741-A7435C401690}" presName="hierChild3" presStyleCnt="0"/>
      <dgm:spPr/>
    </dgm:pt>
  </dgm:ptLst>
  <dgm:cxnLst>
    <dgm:cxn modelId="{48669C02-039D-4F63-96AC-647A423EA21C}" srcId="{AA49C4C9-5A4A-4555-995E-11679A671776}" destId="{6C6678F1-AA31-4798-8357-5A9236BE46A9}" srcOrd="0" destOrd="0" parTransId="{6CC5891F-39E4-49A2-AD05-F60CBBACB63C}" sibTransId="{46541194-2E35-46F0-9FD6-117EAC606A8B}"/>
    <dgm:cxn modelId="{C7D05F03-8666-4CD5-98EC-65041C85A999}" type="presOf" srcId="{17EA58CE-42FA-4DE0-9377-AE15EBC058C8}" destId="{102ABE00-FBDA-4AA7-887F-31AA582B3776}" srcOrd="1" destOrd="0" presId="urn:microsoft.com/office/officeart/2005/8/layout/orgChart1"/>
    <dgm:cxn modelId="{2C4C6807-9CC2-400B-A657-FEEE77459E77}" srcId="{D738DA44-9F1D-479E-B93F-26E7E2DABA17}" destId="{BB95CA2C-2CE1-45DD-910E-56FC5701CA3E}" srcOrd="0" destOrd="0" parTransId="{7CC2BBEB-4E1D-42DF-8980-97F2CB5244E4}" sibTransId="{F3DE1641-A13A-4E16-B45D-CC9451022EEA}"/>
    <dgm:cxn modelId="{A8545C0C-AE6B-46D4-8EC3-B4FBAFFCE240}" srcId="{78ACD239-6755-42FD-9741-A7435C401690}" destId="{89F4FF73-971B-4199-9DAD-B3E1A234212B}" srcOrd="0" destOrd="0" parTransId="{A2D71556-9175-4957-B108-B81D9098A332}" sibTransId="{7E38DF8A-86E6-47C9-9959-062C4D097A47}"/>
    <dgm:cxn modelId="{8ACE440C-F710-41FC-B971-A2F7B62139FA}" type="presOf" srcId="{06231463-4574-44CA-9123-FB9C58C18743}" destId="{29F24899-9BA0-4DEA-B588-3C3BA1E2879B}" srcOrd="1" destOrd="0" presId="urn:microsoft.com/office/officeart/2005/8/layout/orgChart1"/>
    <dgm:cxn modelId="{A8C7BD17-BAA2-4363-B928-E093CF49BE3A}" type="presOf" srcId="{D7E867DE-4CD0-483F-AD57-BD834D09F784}" destId="{EDA6ECD4-62AE-45F9-B935-F500CC2423F4}" srcOrd="0" destOrd="0" presId="urn:microsoft.com/office/officeart/2005/8/layout/orgChart1"/>
    <dgm:cxn modelId="{76C6581C-8A5C-4BCF-B39B-2385E8E5AD1E}" srcId="{E9AC0F72-7FE1-486B-9718-1FDA7BF5BE60}" destId="{17EA58CE-42FA-4DE0-9377-AE15EBC058C8}" srcOrd="0" destOrd="0" parTransId="{D9D7D843-CF8A-48CC-BA01-7F7EC268C855}" sibTransId="{AA4F7F41-820E-4E6A-B2B6-2FCD51338E3A}"/>
    <dgm:cxn modelId="{90FDF01D-8511-4CDC-B52A-E8FA7B815FC1}" type="presOf" srcId="{D738DA44-9F1D-479E-B93F-26E7E2DABA17}" destId="{E71C4A7B-4888-43D9-8090-BB8465784411}" srcOrd="0" destOrd="0" presId="urn:microsoft.com/office/officeart/2005/8/layout/orgChart1"/>
    <dgm:cxn modelId="{398E2F1E-C0AA-4B4D-8A36-3624E0DAB3FD}" type="presOf" srcId="{E6A50E71-FCF4-4CE0-982D-66CC6540C2A1}" destId="{A840A679-5689-4A88-988D-2AF07F798864}" srcOrd="0" destOrd="0" presId="urn:microsoft.com/office/officeart/2005/8/layout/orgChart1"/>
    <dgm:cxn modelId="{A66AB21F-9D97-4F69-BDBF-C219F0DCEBC2}" type="presOf" srcId="{E258109B-627A-474A-955B-9EC2C291B291}" destId="{B6DA55A2-CAC3-413A-A8EC-8C591B7373B0}" srcOrd="0" destOrd="0" presId="urn:microsoft.com/office/officeart/2005/8/layout/orgChart1"/>
    <dgm:cxn modelId="{5807E61F-2B37-4ADF-8532-EC7D6B9D150C}" type="presOf" srcId="{9D3267CD-C4C8-423E-9614-B02AB338ED3F}" destId="{4A28D508-F867-4517-BC35-AF671570CA88}" srcOrd="0" destOrd="0" presId="urn:microsoft.com/office/officeart/2005/8/layout/orgChart1"/>
    <dgm:cxn modelId="{11E39220-016B-4D12-83AF-8F8DC182195D}" type="presOf" srcId="{C96D09A6-2DA7-40DA-ADDD-487D3BA2610C}" destId="{6688338B-E766-4291-B11E-419B7AAEF753}" srcOrd="0" destOrd="0" presId="urn:microsoft.com/office/officeart/2005/8/layout/orgChart1"/>
    <dgm:cxn modelId="{4064A920-295A-4A66-8AAA-6A3CC7E5FF17}" type="presOf" srcId="{3F4B53A8-EA7A-4CFF-91D1-D3810597861B}" destId="{6FA3A118-BDCD-49E5-9877-7A5742F9574C}" srcOrd="1" destOrd="0" presId="urn:microsoft.com/office/officeart/2005/8/layout/orgChart1"/>
    <dgm:cxn modelId="{76C8C921-3306-4893-B124-724D81924542}" srcId="{E9AC0F72-7FE1-486B-9718-1FDA7BF5BE60}" destId="{59F8553D-913F-48B5-B3D6-F22937AC9E62}" srcOrd="1" destOrd="0" parTransId="{216A3395-3880-452B-91DB-3795F9E01F48}" sibTransId="{D82C9E32-E914-46B3-952B-31AA6A6C8F48}"/>
    <dgm:cxn modelId="{50CA5324-4A7E-4EB4-8F46-94D13E667496}" type="presOf" srcId="{07911A87-A8B7-492A-9A82-09BF5A649169}" destId="{A8EBFB25-9127-4F61-9590-8C15CE99FEBD}" srcOrd="1" destOrd="0" presId="urn:microsoft.com/office/officeart/2005/8/layout/orgChart1"/>
    <dgm:cxn modelId="{4A36E724-75D0-444A-A3B7-E42F3CC2E3F7}" type="presOf" srcId="{7CC2BBEB-4E1D-42DF-8980-97F2CB5244E4}" destId="{CB624C38-0A2D-475C-88AA-37D1743BEAE5}" srcOrd="0" destOrd="0" presId="urn:microsoft.com/office/officeart/2005/8/layout/orgChart1"/>
    <dgm:cxn modelId="{F2861825-B521-47BD-94BA-4113F010CC0E}" type="presOf" srcId="{89F4FF73-971B-4199-9DAD-B3E1A234212B}" destId="{5EE03792-C001-4CE3-8B65-03185BB42613}" srcOrd="0" destOrd="0" presId="urn:microsoft.com/office/officeart/2005/8/layout/orgChart1"/>
    <dgm:cxn modelId="{0B134425-B964-4738-973B-CB7BD0D0CC4D}" type="presOf" srcId="{1F32E065-F142-4F05-98BE-CAC6F4EE63D2}" destId="{7228D0A4-1EBA-4ED2-ABDB-87FF51CAC618}" srcOrd="0" destOrd="0" presId="urn:microsoft.com/office/officeart/2005/8/layout/orgChart1"/>
    <dgm:cxn modelId="{BBA22427-B572-4EA1-8807-DDBB1C21275C}" srcId="{68946032-0617-4264-B711-A1E77CC0AB4C}" destId="{AA49C4C9-5A4A-4555-995E-11679A671776}" srcOrd="0" destOrd="0" parTransId="{F48FA893-7ADD-4FED-836D-A8857224D202}" sibTransId="{CFF32DFD-E787-4779-94F7-8D6CB2BE52FA}"/>
    <dgm:cxn modelId="{E8961129-416E-4AC2-A465-A0BCF8E69BA1}" srcId="{3D9142FC-1F15-462A-A2E6-CB2555FA09F6}" destId="{F54E6EF2-09BD-413D-A671-19B124017EAF}" srcOrd="1" destOrd="0" parTransId="{E1A5030D-8C1B-4D7F-84CC-4FEB285DAA3C}" sibTransId="{802B42F3-B68C-41BE-BCD0-DB851CE40652}"/>
    <dgm:cxn modelId="{B50ABC29-649C-4427-B066-7B3C70EF92D9}" type="presOf" srcId="{C042AC4E-DFC5-4848-A27F-CBFBB6E94AA3}" destId="{EC18F844-94E6-469F-8F5B-970F6CDA856A}" srcOrd="0" destOrd="0" presId="urn:microsoft.com/office/officeart/2005/8/layout/orgChart1"/>
    <dgm:cxn modelId="{2178CF2A-5F09-4922-AA10-795991EA545D}" srcId="{89F4FF73-971B-4199-9DAD-B3E1A234212B}" destId="{E258109B-627A-474A-955B-9EC2C291B291}" srcOrd="1" destOrd="0" parTransId="{D7E867DE-4CD0-483F-AD57-BD834D09F784}" sibTransId="{64AD2729-099B-4284-B2FE-A56457136E78}"/>
    <dgm:cxn modelId="{C27D112B-E3A9-4601-97CE-60151A851F55}" type="presOf" srcId="{1F32E065-F142-4F05-98BE-CAC6F4EE63D2}" destId="{4974EC02-640C-4D71-9F45-2F2AF0D3A05E}" srcOrd="1" destOrd="0" presId="urn:microsoft.com/office/officeart/2005/8/layout/orgChart1"/>
    <dgm:cxn modelId="{EFB4622B-F985-4710-8FD4-784F513EE948}" type="presOf" srcId="{06231463-4574-44CA-9123-FB9C58C18743}" destId="{35B87352-11D2-4CE6-B17F-D4030F9020D9}" srcOrd="0" destOrd="0" presId="urn:microsoft.com/office/officeart/2005/8/layout/orgChart1"/>
    <dgm:cxn modelId="{4E06702E-5DE0-4F07-B1F4-B281CAC85E5F}" type="presOf" srcId="{3D9142FC-1F15-462A-A2E6-CB2555FA09F6}" destId="{9E75FCD5-9F53-49EF-AF7B-6EAE42608CE1}" srcOrd="1" destOrd="0" presId="urn:microsoft.com/office/officeart/2005/8/layout/orgChart1"/>
    <dgm:cxn modelId="{F1D7852F-050F-4EFA-92FA-71C76C4DB47C}" type="presOf" srcId="{59F8553D-913F-48B5-B3D6-F22937AC9E62}" destId="{5590667A-A8AD-406D-823A-B4458AB9E045}" srcOrd="0" destOrd="0" presId="urn:microsoft.com/office/officeart/2005/8/layout/orgChart1"/>
    <dgm:cxn modelId="{7A4E0F31-BA01-4C31-AF6A-66A596107E99}" srcId="{22AE17CD-5C03-42AC-BAF0-8720E3297C17}" destId="{F5D7C640-484A-4C4E-A5C4-30299012D456}" srcOrd="0" destOrd="0" parTransId="{3D633CE4-4C55-469F-8550-AFFF9A0A1D86}" sibTransId="{8183EBA9-D26C-4461-B5EA-83BF62CB02D1}"/>
    <dgm:cxn modelId="{9268DD31-6541-4FEC-A0A9-DE53981D9D6D}" type="presOf" srcId="{3F4B53A8-EA7A-4CFF-91D1-D3810597861B}" destId="{B6D734F1-CDD3-4987-A5E2-9D648F044E34}" srcOrd="0" destOrd="0" presId="urn:microsoft.com/office/officeart/2005/8/layout/orgChart1"/>
    <dgm:cxn modelId="{6A746132-3F93-45C3-BD6F-6A46B63DCF71}" srcId="{E9AC0F72-7FE1-486B-9718-1FDA7BF5BE60}" destId="{5DE52026-DA47-4434-920E-2CED66E770A3}" srcOrd="2" destOrd="0" parTransId="{52F78364-7D90-480D-B4B4-31E4958432F0}" sibTransId="{78021266-C0EB-48FD-B578-0313FCBC3254}"/>
    <dgm:cxn modelId="{E2469A33-0B4E-4B18-BCEE-77052B48260B}" type="presOf" srcId="{F54E6EF2-09BD-413D-A671-19B124017EAF}" destId="{C82ECA0B-9890-43C7-9B90-3E4F1BF88975}" srcOrd="1" destOrd="0" presId="urn:microsoft.com/office/officeart/2005/8/layout/orgChart1"/>
    <dgm:cxn modelId="{77BDDE33-B19F-4087-8463-4D4A90F2E8A1}" srcId="{1F32E065-F142-4F05-98BE-CAC6F4EE63D2}" destId="{6441E3C8-0266-410B-BEC4-6C365D754386}" srcOrd="0" destOrd="0" parTransId="{4D7B263B-8325-49DA-A74F-C10CA5132E99}" sibTransId="{F25CC757-0DB9-46B6-8C3D-8B5C8BFBA751}"/>
    <dgm:cxn modelId="{794DA234-3102-42AA-9371-45375B832488}" type="presOf" srcId="{BB95CA2C-2CE1-45DD-910E-56FC5701CA3E}" destId="{4F3EC58B-B7AF-4428-9381-C633E76812E5}" srcOrd="1" destOrd="0" presId="urn:microsoft.com/office/officeart/2005/8/layout/orgChart1"/>
    <dgm:cxn modelId="{C5682D35-F955-4F4E-916E-7D0D6A402587}" srcId="{1F32E065-F142-4F05-98BE-CAC6F4EE63D2}" destId="{54335E8A-2CAC-45B6-8285-A5D8AF7C3E94}" srcOrd="1" destOrd="0" parTransId="{72552F5E-FEE5-4086-A267-07439550A9D9}" sibTransId="{82E86E6B-CD00-417E-9B98-26DEF5B53660}"/>
    <dgm:cxn modelId="{2ABA9438-34C5-43CE-A986-E4F859BC166F}" srcId="{E9AC0F72-7FE1-486B-9718-1FDA7BF5BE60}" destId="{E96300CF-87DA-43CD-833F-2D070CA02C89}" srcOrd="3" destOrd="0" parTransId="{3F675788-0880-4432-B5F1-343E851FB9C1}" sibTransId="{9B3BFBD4-BC0F-42D9-9B31-3741A7B2BF33}"/>
    <dgm:cxn modelId="{996BAB3A-A1D5-44F0-8896-25CCE262E9B8}" type="presOf" srcId="{68946032-0617-4264-B711-A1E77CC0AB4C}" destId="{98D78845-A007-46F1-9143-5171F72C7D76}" srcOrd="1" destOrd="0" presId="urn:microsoft.com/office/officeart/2005/8/layout/orgChart1"/>
    <dgm:cxn modelId="{8E00CF40-E9B3-495E-B2B9-28CC2D58AB09}" type="presOf" srcId="{AA49C4C9-5A4A-4555-995E-11679A671776}" destId="{17B08EAA-D41F-430A-A1A0-A8A8CE363EF1}" srcOrd="1" destOrd="0" presId="urn:microsoft.com/office/officeart/2005/8/layout/orgChart1"/>
    <dgm:cxn modelId="{2693DD5C-74C9-46B9-B317-F66309618478}" type="presOf" srcId="{41C9BF87-D2A1-4B9B-8F35-3529F737D40D}" destId="{C36B25D2-613A-44BC-82E1-57CD9BE66F7B}" srcOrd="1" destOrd="0" presId="urn:microsoft.com/office/officeart/2005/8/layout/orgChart1"/>
    <dgm:cxn modelId="{9E086B5D-E604-4A61-B4D7-26DA94D33DC0}" type="presOf" srcId="{6C6678F1-AA31-4798-8357-5A9236BE46A9}" destId="{B0D5F168-788A-4BA8-862B-6D1F7899C42E}" srcOrd="1" destOrd="0" presId="urn:microsoft.com/office/officeart/2005/8/layout/orgChart1"/>
    <dgm:cxn modelId="{FDF23060-6F0F-4CE4-9E3F-9C2E847E268C}" type="presOf" srcId="{89F4FF73-971B-4199-9DAD-B3E1A234212B}" destId="{939561E5-DE59-4D61-9E6F-9E7E7334A33E}" srcOrd="1" destOrd="0" presId="urn:microsoft.com/office/officeart/2005/8/layout/orgChart1"/>
    <dgm:cxn modelId="{9087E962-8485-42E7-868B-3050EB562DC4}" type="presOf" srcId="{6441E3C8-0266-410B-BEC4-6C365D754386}" destId="{BA2598FF-E098-4B82-AEF9-DFEA67387CD0}" srcOrd="0" destOrd="0" presId="urn:microsoft.com/office/officeart/2005/8/layout/orgChart1"/>
    <dgm:cxn modelId="{4598E645-5B08-47DA-8071-0995CF15DD1F}" srcId="{826FFB6A-3FD3-4483-AD10-561D0E91FEB3}" destId="{78ACD239-6755-42FD-9741-A7435C401690}" srcOrd="0" destOrd="0" parTransId="{D002573D-CF0F-4DF1-ADC2-D533446971F0}" sibTransId="{CC54D84A-EDC2-41AA-ACD4-EFAD4472CACB}"/>
    <dgm:cxn modelId="{31D97466-1D1A-43A5-9E74-44894834DF7B}" type="presOf" srcId="{29D70BE5-2F62-439F-9305-7F149295AD62}" destId="{AAD3F369-4929-4782-9954-4106E6605F46}" srcOrd="0" destOrd="0" presId="urn:microsoft.com/office/officeart/2005/8/layout/orgChart1"/>
    <dgm:cxn modelId="{DFD7AF66-D98E-41C4-9DD3-487B59DB04A6}" type="presOf" srcId="{D6B1FE2A-CEE4-4A7D-BFC3-EED94EFB0C1E}" destId="{9E2CD8D2-4C47-421A-AFDF-01123371088B}" srcOrd="0" destOrd="0" presId="urn:microsoft.com/office/officeart/2005/8/layout/orgChart1"/>
    <dgm:cxn modelId="{710C3847-8A7A-4E5F-8236-919DBCBDD3B8}" type="presOf" srcId="{6CCCF638-7925-4F84-B9A7-8883D6F14B6A}" destId="{23AED8C0-6F91-4F25-B6AE-4D83464B2155}" srcOrd="0" destOrd="0" presId="urn:microsoft.com/office/officeart/2005/8/layout/orgChart1"/>
    <dgm:cxn modelId="{5A336567-2D1F-41FB-A881-D5D11728E87B}" type="presOf" srcId="{D738DA44-9F1D-479E-B93F-26E7E2DABA17}" destId="{1CDA2220-A7A6-4757-A8C7-C90512C91B7F}" srcOrd="1" destOrd="0" presId="urn:microsoft.com/office/officeart/2005/8/layout/orgChart1"/>
    <dgm:cxn modelId="{F4EC4E67-9C61-4070-A393-667BC9A105D0}" type="presOf" srcId="{78ACD239-6755-42FD-9741-A7435C401690}" destId="{27BE80E3-91EC-453F-B89F-C7C11860A8B7}" srcOrd="1" destOrd="0" presId="urn:microsoft.com/office/officeart/2005/8/layout/orgChart1"/>
    <dgm:cxn modelId="{3DA9B54A-2772-40C8-AA39-08A6786350C0}" type="presOf" srcId="{5DE52026-DA47-4434-920E-2CED66E770A3}" destId="{1D5F4795-04D1-406C-9BE5-E2F268FEA3AB}" srcOrd="0" destOrd="0" presId="urn:microsoft.com/office/officeart/2005/8/layout/orgChart1"/>
    <dgm:cxn modelId="{4082ED6B-4F27-4A84-B608-984E15820FB2}" type="presOf" srcId="{6441E3C8-0266-410B-BEC4-6C365D754386}" destId="{3DCAD2A4-28C5-4C13-BFC8-194E0D70E5EB}" srcOrd="1" destOrd="0" presId="urn:microsoft.com/office/officeart/2005/8/layout/orgChart1"/>
    <dgm:cxn modelId="{8C8BD56C-A726-4744-9B59-1D0425C107CC}" type="presOf" srcId="{68946032-0617-4264-B711-A1E77CC0AB4C}" destId="{F939481D-6167-4A82-8F28-E499F40727EE}" srcOrd="0" destOrd="0" presId="urn:microsoft.com/office/officeart/2005/8/layout/orgChart1"/>
    <dgm:cxn modelId="{4BABAD4D-A971-41DA-9A65-B196F3F7FD6F}" type="presOf" srcId="{6CC5891F-39E4-49A2-AD05-F60CBBACB63C}" destId="{0C8B62C4-2A59-44CB-B627-AB63C41580E8}" srcOrd="0" destOrd="0" presId="urn:microsoft.com/office/officeart/2005/8/layout/orgChart1"/>
    <dgm:cxn modelId="{2603E66D-2CA4-4F1D-9C07-1392352F5DFC}" type="presOf" srcId="{322AC494-4066-4D0E-8C40-5890832CB029}" destId="{6885AAC1-FBE7-47FD-9D50-939E4E58FC7E}" srcOrd="0" destOrd="0" presId="urn:microsoft.com/office/officeart/2005/8/layout/orgChart1"/>
    <dgm:cxn modelId="{8782404E-96BF-495C-8CBA-28351AD0D6F8}" type="presOf" srcId="{07911A87-A8B7-492A-9A82-09BF5A649169}" destId="{D6C8107E-F4D3-42A6-99B7-81FC306C8185}" srcOrd="0" destOrd="0" presId="urn:microsoft.com/office/officeart/2005/8/layout/orgChart1"/>
    <dgm:cxn modelId="{6912B06F-AB50-4B24-AF0D-BE5B20CC0415}" srcId="{07911A87-A8B7-492A-9A82-09BF5A649169}" destId="{D6B1FE2A-CEE4-4A7D-BFC3-EED94EFB0C1E}" srcOrd="1" destOrd="0" parTransId="{BC615F0A-E7BC-4121-89E4-D7CEADF0B208}" sibTransId="{7E852FAB-606E-4C42-B87C-13C44D012C55}"/>
    <dgm:cxn modelId="{EC2CEE6F-27D6-4047-849F-EDFD45947857}" type="presOf" srcId="{AA49C4C9-5A4A-4555-995E-11679A671776}" destId="{109619E5-1028-4187-9856-66C56C3F3473}" srcOrd="0" destOrd="0" presId="urn:microsoft.com/office/officeart/2005/8/layout/orgChart1"/>
    <dgm:cxn modelId="{F4919A70-0F00-4233-A419-2D263DE91202}" type="presOf" srcId="{EA608341-CCFE-439C-8EAC-50789CCAB035}" destId="{25A89196-8246-40DC-9B09-B432355EB09D}" srcOrd="0" destOrd="0" presId="urn:microsoft.com/office/officeart/2005/8/layout/orgChart1"/>
    <dgm:cxn modelId="{B91FE250-682C-4E09-AB51-CD6CB35118B3}" srcId="{AA49C4C9-5A4A-4555-995E-11679A671776}" destId="{9D3267CD-C4C8-423E-9614-B02AB338ED3F}" srcOrd="1" destOrd="0" parTransId="{C042AC4E-DFC5-4848-A27F-CBFBB6E94AA3}" sibTransId="{913E3DB9-9010-4FD5-9EC7-5EBFEA1533A6}"/>
    <dgm:cxn modelId="{47CAB771-E07C-4CA1-A20C-711E08D12756}" type="presOf" srcId="{E96300CF-87DA-43CD-833F-2D070CA02C89}" destId="{3FF38135-46D1-47F4-B90C-09CD8909F7EB}" srcOrd="0" destOrd="0" presId="urn:microsoft.com/office/officeart/2005/8/layout/orgChart1"/>
    <dgm:cxn modelId="{7392AE72-F45A-4A53-BB63-A72A2E2B2A01}" type="presOf" srcId="{BB95CA2C-2CE1-45DD-910E-56FC5701CA3E}" destId="{C93BB2D3-7274-477A-87D5-CFE2FE4E3B00}" srcOrd="0" destOrd="0" presId="urn:microsoft.com/office/officeart/2005/8/layout/orgChart1"/>
    <dgm:cxn modelId="{BD64D352-F6DA-4C74-B37C-A5E9056F5DEC}" type="presOf" srcId="{D9D7D843-CF8A-48CC-BA01-7F7EC268C855}" destId="{BE36D342-94A7-4158-9189-74B517D1212C}" srcOrd="0" destOrd="0" presId="urn:microsoft.com/office/officeart/2005/8/layout/orgChart1"/>
    <dgm:cxn modelId="{6C916A55-47F0-4B21-9C21-91470B81BD9A}" srcId="{89F4FF73-971B-4199-9DAD-B3E1A234212B}" destId="{68946032-0617-4264-B711-A1E77CC0AB4C}" srcOrd="0" destOrd="0" parTransId="{39BA81B2-D2DB-4388-AE76-6DDD94775CB1}" sibTransId="{83DB9B3E-5D61-4510-8DF0-4E711EC6F9FF}"/>
    <dgm:cxn modelId="{C8995D76-4CB2-4E0E-BFC1-2A2E17EB445C}" srcId="{07911A87-A8B7-492A-9A82-09BF5A649169}" destId="{06231463-4574-44CA-9123-FB9C58C18743}" srcOrd="0" destOrd="0" parTransId="{7DE3EFDE-F0A1-4E11-8E9D-343A1D7445D7}" sibTransId="{17247FF0-1315-4DA2-9397-D46EB03D6870}"/>
    <dgm:cxn modelId="{C493887C-FE05-45FC-8E8B-ED6034700605}" type="presOf" srcId="{F48FA893-7ADD-4FED-836D-A8857224D202}" destId="{5D1F8DDD-B897-4ABA-9372-13E8A3AA67AC}" srcOrd="0" destOrd="0" presId="urn:microsoft.com/office/officeart/2005/8/layout/orgChart1"/>
    <dgm:cxn modelId="{B43C4782-EA8B-42CF-8EBD-5553B9D64CD5}" srcId="{F5D7C640-484A-4C4E-A5C4-30299012D456}" destId="{41C9BF87-D2A1-4B9B-8F35-3529F737D40D}" srcOrd="0" destOrd="0" parTransId="{6CCCF638-7925-4F84-B9A7-8883D6F14B6A}" sibTransId="{78C54251-B4EB-406A-880A-77CFF5E710DA}"/>
    <dgm:cxn modelId="{B0256882-2977-47E8-B315-020B1B3229D2}" type="presOf" srcId="{54335E8A-2CAC-45B6-8285-A5D8AF7C3E94}" destId="{E3A448BC-084F-4BE3-A479-AF88004BB45D}" srcOrd="1" destOrd="0" presId="urn:microsoft.com/office/officeart/2005/8/layout/orgChart1"/>
    <dgm:cxn modelId="{831E638C-D2F8-4CD8-BE5D-BE62C0B6B7B4}" type="presOf" srcId="{52F78364-7D90-480D-B4B4-31E4958432F0}" destId="{82DD0FD2-80A8-47CB-8449-66122340843B}" srcOrd="0" destOrd="0" presId="urn:microsoft.com/office/officeart/2005/8/layout/orgChart1"/>
    <dgm:cxn modelId="{5A7AAF92-C995-4225-804E-01D7593DD9D1}" type="presOf" srcId="{6DBB07F4-3EE3-44F8-8D85-F85C38876FB9}" destId="{85E0F9A4-716A-48C3-9477-625E74C6F4AB}" srcOrd="0" destOrd="0" presId="urn:microsoft.com/office/officeart/2005/8/layout/orgChart1"/>
    <dgm:cxn modelId="{9F27329A-016D-4738-A15F-83C2C14B5F43}" type="presOf" srcId="{54335E8A-2CAC-45B6-8285-A5D8AF7C3E94}" destId="{CC0D048A-2D5B-4717-BEED-75977D5368F3}" srcOrd="0" destOrd="0" presId="urn:microsoft.com/office/officeart/2005/8/layout/orgChart1"/>
    <dgm:cxn modelId="{FDA58D9B-EDA5-47EE-8E08-BE1C4E3A9D0A}" type="presOf" srcId="{39BA81B2-D2DB-4388-AE76-6DDD94775CB1}" destId="{57A3248C-781D-4572-BC4C-6FE323FCDA7A}" srcOrd="0" destOrd="0" presId="urn:microsoft.com/office/officeart/2005/8/layout/orgChart1"/>
    <dgm:cxn modelId="{210F72A2-E58A-43A5-BEDF-774AE4655FE8}" type="presOf" srcId="{F5D7C640-484A-4C4E-A5C4-30299012D456}" destId="{C2D77733-A718-4646-865D-BDCF832D2F8D}" srcOrd="1" destOrd="0" presId="urn:microsoft.com/office/officeart/2005/8/layout/orgChart1"/>
    <dgm:cxn modelId="{230AA3A2-6ACD-4FB1-AB11-A1548B83CF0A}" srcId="{78ACD239-6755-42FD-9741-A7435C401690}" destId="{22AE17CD-5C03-42AC-BAF0-8720E3297C17}" srcOrd="1" destOrd="0" parTransId="{9B0AE359-8431-497D-A5E4-C6F96A1B9778}" sibTransId="{D70403F5-F297-44E2-BF52-E0DB67A13ACD}"/>
    <dgm:cxn modelId="{5AEDFAA6-003B-453C-9BAC-565C616F3559}" srcId="{F5D7C640-484A-4C4E-A5C4-30299012D456}" destId="{D738DA44-9F1D-479E-B93F-26E7E2DABA17}" srcOrd="1" destOrd="0" parTransId="{6DBB07F4-3EE3-44F8-8D85-F85C38876FB9}" sibTransId="{83A793BA-39E7-40BF-9CCE-103EC3C1F445}"/>
    <dgm:cxn modelId="{0B2D1BA8-EEC7-4FF5-9876-53200B9116BB}" type="presOf" srcId="{3F675788-0880-4432-B5F1-343E851FB9C1}" destId="{A0C0D962-6105-4871-B468-7E29B223BFA9}" srcOrd="0" destOrd="0" presId="urn:microsoft.com/office/officeart/2005/8/layout/orgChart1"/>
    <dgm:cxn modelId="{DD9B39AC-9EE6-49F4-B865-12FF48B964D0}" srcId="{22AE17CD-5C03-42AC-BAF0-8720E3297C17}" destId="{3D9142FC-1F15-462A-A2E6-CB2555FA09F6}" srcOrd="1" destOrd="0" parTransId="{322AC494-4066-4D0E-8C40-5890832CB029}" sibTransId="{092F8C62-5175-4E32-9D39-918A5CD51998}"/>
    <dgm:cxn modelId="{018793B1-00E5-46FC-A50B-DB63E5C9F03C}" type="presOf" srcId="{72552F5E-FEE5-4086-A267-07439550A9D9}" destId="{C50361FD-DD28-4664-86D9-B8F761BF92C8}" srcOrd="0" destOrd="0" presId="urn:microsoft.com/office/officeart/2005/8/layout/orgChart1"/>
    <dgm:cxn modelId="{E63A7EB2-042D-45B2-9AA1-D0A64A996D8F}" type="presOf" srcId="{BC615F0A-E7BC-4121-89E4-D7CEADF0B208}" destId="{18482EFF-1060-4177-998D-76607655873F}" srcOrd="0" destOrd="0" presId="urn:microsoft.com/office/officeart/2005/8/layout/orgChart1"/>
    <dgm:cxn modelId="{8B0A5CB3-738F-4775-B1CF-13080F42A6D0}" type="presOf" srcId="{E1A5030D-8C1B-4D7F-84CC-4FEB285DAA3C}" destId="{FD413D45-C644-4C95-884B-019F26DC435D}" srcOrd="0" destOrd="0" presId="urn:microsoft.com/office/officeart/2005/8/layout/orgChart1"/>
    <dgm:cxn modelId="{AF5387B4-871C-47E1-B281-C34A36E6B95A}" type="presOf" srcId="{5DE52026-DA47-4434-920E-2CED66E770A3}" destId="{7B622E4D-3AC7-443D-AFF5-5C9F763E3A11}" srcOrd="1" destOrd="0" presId="urn:microsoft.com/office/officeart/2005/8/layout/orgChart1"/>
    <dgm:cxn modelId="{4E0E89B5-F4D6-4C21-9830-24807EF66093}" type="presOf" srcId="{4D7B263B-8325-49DA-A74F-C10CA5132E99}" destId="{D7E1C4C2-8847-416E-A006-31E282002A02}" srcOrd="0" destOrd="0" presId="urn:microsoft.com/office/officeart/2005/8/layout/orgChart1"/>
    <dgm:cxn modelId="{2309D5B5-0104-437F-9418-04E3A65E5D49}" type="presOf" srcId="{0B81330B-6233-45BA-B2B0-4BE37EAD58DD}" destId="{BB6CE567-B744-4701-9561-E29D80D43AFB}" srcOrd="0" destOrd="0" presId="urn:microsoft.com/office/officeart/2005/8/layout/orgChart1"/>
    <dgm:cxn modelId="{E41FC5B6-1070-4329-9D4F-075B2B36FF73}" type="presOf" srcId="{7DE3EFDE-F0A1-4E11-8E9D-343A1D7445D7}" destId="{505BAB4C-1D4C-4E39-9038-AE1797235642}" srcOrd="0" destOrd="0" presId="urn:microsoft.com/office/officeart/2005/8/layout/orgChart1"/>
    <dgm:cxn modelId="{32810EC0-75EF-4852-B022-75783849B942}" type="presOf" srcId="{17EA58CE-42FA-4DE0-9377-AE15EBC058C8}" destId="{4FF1F256-A92E-4E2D-8C3A-2F887CE780C3}" srcOrd="0" destOrd="0" presId="urn:microsoft.com/office/officeart/2005/8/layout/orgChart1"/>
    <dgm:cxn modelId="{D6335CC4-0D44-4847-9C40-D338EFEDC09E}" type="presOf" srcId="{9B0AE359-8431-497D-A5E4-C6F96A1B9778}" destId="{4F10EF8F-8D4C-4A0C-A5C2-50BDE1B57EA5}" srcOrd="0" destOrd="0" presId="urn:microsoft.com/office/officeart/2005/8/layout/orgChart1"/>
    <dgm:cxn modelId="{FFF821C5-DE12-41E6-A1EA-A388B360A454}" type="presOf" srcId="{9D3267CD-C4C8-423E-9614-B02AB338ED3F}" destId="{A349208A-5B03-4654-87C3-A92BC22BC26C}" srcOrd="1" destOrd="0" presId="urn:microsoft.com/office/officeart/2005/8/layout/orgChart1"/>
    <dgm:cxn modelId="{7A27DCC5-50D8-41C8-AD4E-9D3C86B930CB}" srcId="{E258109B-627A-474A-955B-9EC2C291B291}" destId="{07911A87-A8B7-492A-9A82-09BF5A649169}" srcOrd="1" destOrd="0" parTransId="{E6A50E71-FCF4-4CE0-982D-66CC6540C2A1}" sibTransId="{79632059-FD1B-4830-8117-C26FF78EA1FD}"/>
    <dgm:cxn modelId="{93D233C6-5678-49D6-9207-35D1F21FABEF}" type="presOf" srcId="{C96D09A6-2DA7-40DA-ADDD-487D3BA2610C}" destId="{52350285-0E10-42BA-929B-310B62827359}" srcOrd="1" destOrd="0" presId="urn:microsoft.com/office/officeart/2005/8/layout/orgChart1"/>
    <dgm:cxn modelId="{B81A0DC8-2766-429B-96F5-9E3AE9EC66E1}" type="presOf" srcId="{826FFB6A-3FD3-4483-AD10-561D0E91FEB3}" destId="{17F27367-E2C0-4F61-8E00-8033F7D80112}" srcOrd="0" destOrd="0" presId="urn:microsoft.com/office/officeart/2005/8/layout/orgChart1"/>
    <dgm:cxn modelId="{6669BACA-36BE-4BE7-BCCE-4B3E569F49A2}" type="presOf" srcId="{7ACE7A42-2E4C-41F0-A2BA-FFF200DFA10B}" destId="{5D56B662-CC24-4162-B07F-CAD13E95E2DE}" srcOrd="0" destOrd="0" presId="urn:microsoft.com/office/officeart/2005/8/layout/orgChart1"/>
    <dgm:cxn modelId="{2401C4CA-9E9F-42EF-AE37-7A22C290492E}" type="presOf" srcId="{78ACD239-6755-42FD-9741-A7435C401690}" destId="{4E4CD1D0-B36D-42B4-8196-18A27039920B}" srcOrd="0" destOrd="0" presId="urn:microsoft.com/office/officeart/2005/8/layout/orgChart1"/>
    <dgm:cxn modelId="{7F303ACD-0CFD-4622-949E-5A0BE4711160}" type="presOf" srcId="{22AE17CD-5C03-42AC-BAF0-8720E3297C17}" destId="{5DF46A65-4238-4C2C-A564-213BA807F5A5}" srcOrd="0" destOrd="0" presId="urn:microsoft.com/office/officeart/2005/8/layout/orgChart1"/>
    <dgm:cxn modelId="{9BB830D0-5B44-4170-BF7C-E5757D1EA0DC}" srcId="{E258109B-627A-474A-955B-9EC2C291B291}" destId="{E9AC0F72-7FE1-486B-9718-1FDA7BF5BE60}" srcOrd="0" destOrd="0" parTransId="{7ACE7A42-2E4C-41F0-A2BA-FFF200DFA10B}" sibTransId="{FB8347BA-ABBB-48A5-97FE-657257D51FA8}"/>
    <dgm:cxn modelId="{A39161D3-3720-40CB-849A-9AABFAA87423}" type="presOf" srcId="{F54E6EF2-09BD-413D-A671-19B124017EAF}" destId="{6E5C7A11-93CD-4751-896E-A2E00C59DA50}" srcOrd="0" destOrd="0" presId="urn:microsoft.com/office/officeart/2005/8/layout/orgChart1"/>
    <dgm:cxn modelId="{288107D6-B4AC-47D0-87D4-DAE863F9B55D}" srcId="{3D9142FC-1F15-462A-A2E6-CB2555FA09F6}" destId="{1F32E065-F142-4F05-98BE-CAC6F4EE63D2}" srcOrd="0" destOrd="0" parTransId="{EA608341-CCFE-439C-8EAC-50789CCAB035}" sibTransId="{CCCCABD2-6100-45DA-A532-C9C76BFCBBB3}"/>
    <dgm:cxn modelId="{4F36D3D8-CC2B-4E81-9841-986C6CD70E3C}" type="presOf" srcId="{3D633CE4-4C55-469F-8550-AFFF9A0A1D86}" destId="{9BED5D38-1640-4801-95C1-B30C4232DC98}" srcOrd="0" destOrd="0" presId="urn:microsoft.com/office/officeart/2005/8/layout/orgChart1"/>
    <dgm:cxn modelId="{197752D9-8557-4E5E-B31C-39ABE2633F00}" type="presOf" srcId="{3D9142FC-1F15-462A-A2E6-CB2555FA09F6}" destId="{B90EF942-AC7B-45E5-9F86-C4A19E32043C}" srcOrd="0" destOrd="0" presId="urn:microsoft.com/office/officeart/2005/8/layout/orgChart1"/>
    <dgm:cxn modelId="{016C8ADE-5762-4EBD-8701-76B91725BC7B}" srcId="{41C9BF87-D2A1-4B9B-8F35-3529F737D40D}" destId="{3F4B53A8-EA7A-4CFF-91D1-D3810597861B}" srcOrd="0" destOrd="0" parTransId="{29D70BE5-2F62-439F-9305-7F149295AD62}" sibTransId="{908073E5-9498-4F2D-AA4C-BC27669860E2}"/>
    <dgm:cxn modelId="{39D2C9DE-7C70-47AF-B4B9-E2F41FBB355F}" type="presOf" srcId="{22AE17CD-5C03-42AC-BAF0-8720E3297C17}" destId="{D02578AB-9787-4ABF-9840-3CCCAAF1C056}" srcOrd="1" destOrd="0" presId="urn:microsoft.com/office/officeart/2005/8/layout/orgChart1"/>
    <dgm:cxn modelId="{08D40DE1-7E25-4CA7-AD00-A709C8534E2B}" type="presOf" srcId="{D6B1FE2A-CEE4-4A7D-BFC3-EED94EFB0C1E}" destId="{18448D00-48B6-4586-8795-0DD5A7C37386}" srcOrd="1" destOrd="0" presId="urn:microsoft.com/office/officeart/2005/8/layout/orgChart1"/>
    <dgm:cxn modelId="{F56B2EE1-1418-47B5-A397-B0B46026DEA8}" type="presOf" srcId="{E9AC0F72-7FE1-486B-9718-1FDA7BF5BE60}" destId="{8127FE83-2579-4E7E-AB23-3E25B05A2594}" srcOrd="0" destOrd="0" presId="urn:microsoft.com/office/officeart/2005/8/layout/orgChart1"/>
    <dgm:cxn modelId="{724857E1-8581-4803-AE24-E64BD945BE72}" type="presOf" srcId="{E9AC0F72-7FE1-486B-9718-1FDA7BF5BE60}" destId="{B17B7F72-BDA9-4BE4-B841-A0155589990F}" srcOrd="1" destOrd="0" presId="urn:microsoft.com/office/officeart/2005/8/layout/orgChart1"/>
    <dgm:cxn modelId="{09CCE8E4-D4AE-4F15-B5EC-D73669440163}" type="presOf" srcId="{E258109B-627A-474A-955B-9EC2C291B291}" destId="{80523631-82B7-4DF0-9510-1D5C5EF0C9F4}" srcOrd="1" destOrd="0" presId="urn:microsoft.com/office/officeart/2005/8/layout/orgChart1"/>
    <dgm:cxn modelId="{11F721E7-975E-4F2D-976A-10414E77349B}" type="presOf" srcId="{41C9BF87-D2A1-4B9B-8F35-3529F737D40D}" destId="{A0851171-A07A-4512-BE5A-6F44AD36B6C4}" srcOrd="0" destOrd="0" presId="urn:microsoft.com/office/officeart/2005/8/layout/orgChart1"/>
    <dgm:cxn modelId="{FEFC7AEB-2308-4C0A-BF34-A5A8D2188390}" type="presOf" srcId="{216A3395-3880-452B-91DB-3795F9E01F48}" destId="{CD0C1BC3-E7EA-4B19-853F-A61A7E5993C8}" srcOrd="0" destOrd="0" presId="urn:microsoft.com/office/officeart/2005/8/layout/orgChart1"/>
    <dgm:cxn modelId="{B7C7C7EF-EC28-43D8-AA47-6A8A75DAD6CC}" type="presOf" srcId="{F5D7C640-484A-4C4E-A5C4-30299012D456}" destId="{4F88AD7C-A150-44A8-8F76-49B56D4D0D9B}" srcOrd="0" destOrd="0" presId="urn:microsoft.com/office/officeart/2005/8/layout/orgChart1"/>
    <dgm:cxn modelId="{43D6A2F8-AB13-4205-9167-6D4DEACEBB33}" type="presOf" srcId="{E96300CF-87DA-43CD-833F-2D070CA02C89}" destId="{6CD10252-3904-43B0-BF2E-66CB0EA32421}" srcOrd="1" destOrd="0" presId="urn:microsoft.com/office/officeart/2005/8/layout/orgChart1"/>
    <dgm:cxn modelId="{3B0ED7FC-5873-4BD0-B6E0-A87C42F53F54}" srcId="{F54E6EF2-09BD-413D-A671-19B124017EAF}" destId="{C96D09A6-2DA7-40DA-ADDD-487D3BA2610C}" srcOrd="0" destOrd="0" parTransId="{0B81330B-6233-45BA-B2B0-4BE37EAD58DD}" sibTransId="{E8B7CC59-9617-40C8-ADB6-65C4177BD952}"/>
    <dgm:cxn modelId="{3BB059FE-2092-4EAD-9906-1401A7406EF8}" type="presOf" srcId="{59F8553D-913F-48B5-B3D6-F22937AC9E62}" destId="{4AA9B3BE-A463-46AB-8BC2-7166CC3E1D38}" srcOrd="1" destOrd="0" presId="urn:microsoft.com/office/officeart/2005/8/layout/orgChart1"/>
    <dgm:cxn modelId="{338485FE-F649-469C-9B87-7097BAB6B546}" type="presOf" srcId="{6C6678F1-AA31-4798-8357-5A9236BE46A9}" destId="{865CA1BF-B59B-491B-8484-7FE3B6685415}" srcOrd="0" destOrd="0" presId="urn:microsoft.com/office/officeart/2005/8/layout/orgChart1"/>
    <dgm:cxn modelId="{09FC4FFF-D521-4D2B-B88A-BB2592FA4179}" type="presOf" srcId="{A2D71556-9175-4957-B108-B81D9098A332}" destId="{34A8BC5A-25BA-4874-9834-8750E7BBBADC}" srcOrd="0" destOrd="0" presId="urn:microsoft.com/office/officeart/2005/8/layout/orgChart1"/>
    <dgm:cxn modelId="{C911920C-2F29-482B-B57A-4A4EAC31B31B}" type="presParOf" srcId="{17F27367-E2C0-4F61-8E00-8033F7D80112}" destId="{1D26ECDB-EBB2-4575-B4A8-77478AF95797}" srcOrd="0" destOrd="0" presId="urn:microsoft.com/office/officeart/2005/8/layout/orgChart1"/>
    <dgm:cxn modelId="{EE1B5853-51C6-407B-B9CF-4407EECDCCF9}" type="presParOf" srcId="{1D26ECDB-EBB2-4575-B4A8-77478AF95797}" destId="{2C74BB38-BAB0-4731-87CF-54B21AC223F7}" srcOrd="0" destOrd="0" presId="urn:microsoft.com/office/officeart/2005/8/layout/orgChart1"/>
    <dgm:cxn modelId="{54385A28-683F-405B-8A4B-415C16A61918}" type="presParOf" srcId="{2C74BB38-BAB0-4731-87CF-54B21AC223F7}" destId="{4E4CD1D0-B36D-42B4-8196-18A27039920B}" srcOrd="0" destOrd="0" presId="urn:microsoft.com/office/officeart/2005/8/layout/orgChart1"/>
    <dgm:cxn modelId="{2189810C-05E1-4D2F-9502-6A84425A747E}" type="presParOf" srcId="{2C74BB38-BAB0-4731-87CF-54B21AC223F7}" destId="{27BE80E3-91EC-453F-B89F-C7C11860A8B7}" srcOrd="1" destOrd="0" presId="urn:microsoft.com/office/officeart/2005/8/layout/orgChart1"/>
    <dgm:cxn modelId="{A2A8CA99-90B2-48B4-9C92-3D7864A0B8A6}" type="presParOf" srcId="{1D26ECDB-EBB2-4575-B4A8-77478AF95797}" destId="{0AE9A273-C466-4C11-9560-1405DFCA3E40}" srcOrd="1" destOrd="0" presId="urn:microsoft.com/office/officeart/2005/8/layout/orgChart1"/>
    <dgm:cxn modelId="{1A4D847A-9355-4FC0-90C0-ACE255953F15}" type="presParOf" srcId="{0AE9A273-C466-4C11-9560-1405DFCA3E40}" destId="{34A8BC5A-25BA-4874-9834-8750E7BBBADC}" srcOrd="0" destOrd="0" presId="urn:microsoft.com/office/officeart/2005/8/layout/orgChart1"/>
    <dgm:cxn modelId="{6C30FF8F-69FF-49A6-B877-D533233828CB}" type="presParOf" srcId="{0AE9A273-C466-4C11-9560-1405DFCA3E40}" destId="{0D6EC2E4-0010-49A1-A948-7D99E52D089D}" srcOrd="1" destOrd="0" presId="urn:microsoft.com/office/officeart/2005/8/layout/orgChart1"/>
    <dgm:cxn modelId="{1EF56A3D-80AB-4741-8F45-F52CCEA00A41}" type="presParOf" srcId="{0D6EC2E4-0010-49A1-A948-7D99E52D089D}" destId="{9381F156-4EAE-4D78-AF9B-729EB72D89A4}" srcOrd="0" destOrd="0" presId="urn:microsoft.com/office/officeart/2005/8/layout/orgChart1"/>
    <dgm:cxn modelId="{76BE3058-E65E-44DB-B87A-A9A73AE0D59C}" type="presParOf" srcId="{9381F156-4EAE-4D78-AF9B-729EB72D89A4}" destId="{5EE03792-C001-4CE3-8B65-03185BB42613}" srcOrd="0" destOrd="0" presId="urn:microsoft.com/office/officeart/2005/8/layout/orgChart1"/>
    <dgm:cxn modelId="{44942F8B-AC3C-4E21-BD0E-E40182505D36}" type="presParOf" srcId="{9381F156-4EAE-4D78-AF9B-729EB72D89A4}" destId="{939561E5-DE59-4D61-9E6F-9E7E7334A33E}" srcOrd="1" destOrd="0" presId="urn:microsoft.com/office/officeart/2005/8/layout/orgChart1"/>
    <dgm:cxn modelId="{C4C4D9BD-A439-49AA-870D-F221B735C490}" type="presParOf" srcId="{0D6EC2E4-0010-49A1-A948-7D99E52D089D}" destId="{DF734422-C459-454E-BF1F-2E0D1BC447A8}" srcOrd="1" destOrd="0" presId="urn:microsoft.com/office/officeart/2005/8/layout/orgChart1"/>
    <dgm:cxn modelId="{522D5BCB-D2F1-4123-ACAE-EF018355BCBA}" type="presParOf" srcId="{DF734422-C459-454E-BF1F-2E0D1BC447A8}" destId="{57A3248C-781D-4572-BC4C-6FE323FCDA7A}" srcOrd="0" destOrd="0" presId="urn:microsoft.com/office/officeart/2005/8/layout/orgChart1"/>
    <dgm:cxn modelId="{C4A2ACC3-C9F1-46A6-BD47-6E48281647B1}" type="presParOf" srcId="{DF734422-C459-454E-BF1F-2E0D1BC447A8}" destId="{277D3A95-4787-4A33-9DA3-D7D42DBDF1E3}" srcOrd="1" destOrd="0" presId="urn:microsoft.com/office/officeart/2005/8/layout/orgChart1"/>
    <dgm:cxn modelId="{AD18DEB1-3B07-4245-ADA2-D288FCC4EE14}" type="presParOf" srcId="{277D3A95-4787-4A33-9DA3-D7D42DBDF1E3}" destId="{AB02AA60-56A0-4E7A-88BB-D623E1DBEC4B}" srcOrd="0" destOrd="0" presId="urn:microsoft.com/office/officeart/2005/8/layout/orgChart1"/>
    <dgm:cxn modelId="{29368465-B804-4B54-90CF-DB57FD921DDB}" type="presParOf" srcId="{AB02AA60-56A0-4E7A-88BB-D623E1DBEC4B}" destId="{F939481D-6167-4A82-8F28-E499F40727EE}" srcOrd="0" destOrd="0" presId="urn:microsoft.com/office/officeart/2005/8/layout/orgChart1"/>
    <dgm:cxn modelId="{1CB6F17D-DBBC-4C7E-AF9C-A4FB05F1ABE1}" type="presParOf" srcId="{AB02AA60-56A0-4E7A-88BB-D623E1DBEC4B}" destId="{98D78845-A007-46F1-9143-5171F72C7D76}" srcOrd="1" destOrd="0" presId="urn:microsoft.com/office/officeart/2005/8/layout/orgChart1"/>
    <dgm:cxn modelId="{FA174280-0ACC-43D2-B241-6BFEC31B7BFE}" type="presParOf" srcId="{277D3A95-4787-4A33-9DA3-D7D42DBDF1E3}" destId="{2DCDE01F-6EFD-42DA-9F46-AC21510345B1}" srcOrd="1" destOrd="0" presId="urn:microsoft.com/office/officeart/2005/8/layout/orgChart1"/>
    <dgm:cxn modelId="{5D263AA2-E6B7-463F-A2D1-085138250ED1}" type="presParOf" srcId="{2DCDE01F-6EFD-42DA-9F46-AC21510345B1}" destId="{5D1F8DDD-B897-4ABA-9372-13E8A3AA67AC}" srcOrd="0" destOrd="0" presId="urn:microsoft.com/office/officeart/2005/8/layout/orgChart1"/>
    <dgm:cxn modelId="{CE65ED2A-3AB6-408D-B08E-8B88E22C84D6}" type="presParOf" srcId="{2DCDE01F-6EFD-42DA-9F46-AC21510345B1}" destId="{355DABAB-7519-4E32-91EB-3D862AC699C2}" srcOrd="1" destOrd="0" presId="urn:microsoft.com/office/officeart/2005/8/layout/orgChart1"/>
    <dgm:cxn modelId="{C2998CFC-D737-47B4-BEE4-948869C0E3A1}" type="presParOf" srcId="{355DABAB-7519-4E32-91EB-3D862AC699C2}" destId="{AD3AFF19-B1D5-4565-BD10-8465E3AFB6FE}" srcOrd="0" destOrd="0" presId="urn:microsoft.com/office/officeart/2005/8/layout/orgChart1"/>
    <dgm:cxn modelId="{334E4879-D770-438B-A80C-C35D466F554E}" type="presParOf" srcId="{AD3AFF19-B1D5-4565-BD10-8465E3AFB6FE}" destId="{109619E5-1028-4187-9856-66C56C3F3473}" srcOrd="0" destOrd="0" presId="urn:microsoft.com/office/officeart/2005/8/layout/orgChart1"/>
    <dgm:cxn modelId="{BDE40923-4488-440D-87CB-8B2031CF9697}" type="presParOf" srcId="{AD3AFF19-B1D5-4565-BD10-8465E3AFB6FE}" destId="{17B08EAA-D41F-430A-A1A0-A8A8CE363EF1}" srcOrd="1" destOrd="0" presId="urn:microsoft.com/office/officeart/2005/8/layout/orgChart1"/>
    <dgm:cxn modelId="{821AF3BB-9E30-413D-A7AA-B87A5EDA4340}" type="presParOf" srcId="{355DABAB-7519-4E32-91EB-3D862AC699C2}" destId="{72C030AE-0316-4ED1-92E5-FDC299DF22E4}" srcOrd="1" destOrd="0" presId="urn:microsoft.com/office/officeart/2005/8/layout/orgChart1"/>
    <dgm:cxn modelId="{AB2A1D6B-7714-4C1D-85CA-6A4B544CC169}" type="presParOf" srcId="{72C030AE-0316-4ED1-92E5-FDC299DF22E4}" destId="{0C8B62C4-2A59-44CB-B627-AB63C41580E8}" srcOrd="0" destOrd="0" presId="urn:microsoft.com/office/officeart/2005/8/layout/orgChart1"/>
    <dgm:cxn modelId="{BA151028-3E4B-40E8-8CE5-3B4E4B77920E}" type="presParOf" srcId="{72C030AE-0316-4ED1-92E5-FDC299DF22E4}" destId="{AC2EDFD2-CB66-487C-99CB-BFFAE12362F8}" srcOrd="1" destOrd="0" presId="urn:microsoft.com/office/officeart/2005/8/layout/orgChart1"/>
    <dgm:cxn modelId="{9A4DA5D4-A37A-4EBA-97E9-4F1D449A6841}" type="presParOf" srcId="{AC2EDFD2-CB66-487C-99CB-BFFAE12362F8}" destId="{65031AEE-1EEF-4817-8CAD-E7C78B7A812B}" srcOrd="0" destOrd="0" presId="urn:microsoft.com/office/officeart/2005/8/layout/orgChart1"/>
    <dgm:cxn modelId="{916BC25C-386D-47B4-9063-3D9702AD5F27}" type="presParOf" srcId="{65031AEE-1EEF-4817-8CAD-E7C78B7A812B}" destId="{865CA1BF-B59B-491B-8484-7FE3B6685415}" srcOrd="0" destOrd="0" presId="urn:microsoft.com/office/officeart/2005/8/layout/orgChart1"/>
    <dgm:cxn modelId="{075F73A2-1CED-4747-A577-1AD5DFB477E9}" type="presParOf" srcId="{65031AEE-1EEF-4817-8CAD-E7C78B7A812B}" destId="{B0D5F168-788A-4BA8-862B-6D1F7899C42E}" srcOrd="1" destOrd="0" presId="urn:microsoft.com/office/officeart/2005/8/layout/orgChart1"/>
    <dgm:cxn modelId="{D0DE868E-FB39-49F3-931B-A7658848C7B1}" type="presParOf" srcId="{AC2EDFD2-CB66-487C-99CB-BFFAE12362F8}" destId="{EA451D67-4000-4108-A0BA-29302FD6734E}" srcOrd="1" destOrd="0" presId="urn:microsoft.com/office/officeart/2005/8/layout/orgChart1"/>
    <dgm:cxn modelId="{0C94DC87-CDC0-45C5-A9F4-65652EA8D9A9}" type="presParOf" srcId="{AC2EDFD2-CB66-487C-99CB-BFFAE12362F8}" destId="{F6EC2133-B402-446F-B12C-8BADFBB41D37}" srcOrd="2" destOrd="0" presId="urn:microsoft.com/office/officeart/2005/8/layout/orgChart1"/>
    <dgm:cxn modelId="{ACD383AE-75AC-4056-B88B-EF1A9F3E576A}" type="presParOf" srcId="{72C030AE-0316-4ED1-92E5-FDC299DF22E4}" destId="{EC18F844-94E6-469F-8F5B-970F6CDA856A}" srcOrd="2" destOrd="0" presId="urn:microsoft.com/office/officeart/2005/8/layout/orgChart1"/>
    <dgm:cxn modelId="{1EF268E0-790B-4E9E-8395-A1A8558E29BA}" type="presParOf" srcId="{72C030AE-0316-4ED1-92E5-FDC299DF22E4}" destId="{482DD07C-498F-4E04-9732-FDC057605749}" srcOrd="3" destOrd="0" presId="urn:microsoft.com/office/officeart/2005/8/layout/orgChart1"/>
    <dgm:cxn modelId="{FE3E19A1-3EEF-488C-B87D-4AEC0CA1B18E}" type="presParOf" srcId="{482DD07C-498F-4E04-9732-FDC057605749}" destId="{9B1FDCDC-D32D-4C70-8874-45C3BF6E6A24}" srcOrd="0" destOrd="0" presId="urn:microsoft.com/office/officeart/2005/8/layout/orgChart1"/>
    <dgm:cxn modelId="{429CF377-5D61-4607-A037-DCBC5A566EB6}" type="presParOf" srcId="{9B1FDCDC-D32D-4C70-8874-45C3BF6E6A24}" destId="{4A28D508-F867-4517-BC35-AF671570CA88}" srcOrd="0" destOrd="0" presId="urn:microsoft.com/office/officeart/2005/8/layout/orgChart1"/>
    <dgm:cxn modelId="{FD848C1A-2455-45CD-BD1D-DF0474A5832C}" type="presParOf" srcId="{9B1FDCDC-D32D-4C70-8874-45C3BF6E6A24}" destId="{A349208A-5B03-4654-87C3-A92BC22BC26C}" srcOrd="1" destOrd="0" presId="urn:microsoft.com/office/officeart/2005/8/layout/orgChart1"/>
    <dgm:cxn modelId="{D98B914B-589B-4A17-8996-687885A1DF32}" type="presParOf" srcId="{482DD07C-498F-4E04-9732-FDC057605749}" destId="{78ED0211-E476-43C8-9BEE-0A2B5E268916}" srcOrd="1" destOrd="0" presId="urn:microsoft.com/office/officeart/2005/8/layout/orgChart1"/>
    <dgm:cxn modelId="{C3A5F9BC-C0A3-482B-9C0B-7C6D33D7898B}" type="presParOf" srcId="{482DD07C-498F-4E04-9732-FDC057605749}" destId="{E598E938-495D-4CFF-83CF-AF734210CE27}" srcOrd="2" destOrd="0" presId="urn:microsoft.com/office/officeart/2005/8/layout/orgChart1"/>
    <dgm:cxn modelId="{918C64DE-F9AE-417B-BFDC-8BD54A7A6604}" type="presParOf" srcId="{355DABAB-7519-4E32-91EB-3D862AC699C2}" destId="{BC70CE36-DEE7-4F17-B404-26CFDA444FB6}" srcOrd="2" destOrd="0" presId="urn:microsoft.com/office/officeart/2005/8/layout/orgChart1"/>
    <dgm:cxn modelId="{228D574F-15AB-45C7-9F69-A26D68269528}" type="presParOf" srcId="{277D3A95-4787-4A33-9DA3-D7D42DBDF1E3}" destId="{1AAF6336-D996-48C2-BF02-AB6EC107EA4A}" srcOrd="2" destOrd="0" presId="urn:microsoft.com/office/officeart/2005/8/layout/orgChart1"/>
    <dgm:cxn modelId="{F9F898E1-8A5D-4A0F-B1D2-68BE31E36BE9}" type="presParOf" srcId="{DF734422-C459-454E-BF1F-2E0D1BC447A8}" destId="{EDA6ECD4-62AE-45F9-B935-F500CC2423F4}" srcOrd="2" destOrd="0" presId="urn:microsoft.com/office/officeart/2005/8/layout/orgChart1"/>
    <dgm:cxn modelId="{28CD45D3-C2FC-4A48-90E4-59A3D49F7439}" type="presParOf" srcId="{DF734422-C459-454E-BF1F-2E0D1BC447A8}" destId="{9EC9EC7D-52F5-405B-BF13-DECFABA969AA}" srcOrd="3" destOrd="0" presId="urn:microsoft.com/office/officeart/2005/8/layout/orgChart1"/>
    <dgm:cxn modelId="{019C3CDA-F9DC-4862-87F5-E051B6D5E219}" type="presParOf" srcId="{9EC9EC7D-52F5-405B-BF13-DECFABA969AA}" destId="{D7986C7D-3C3A-4846-BB4F-91D05AAB74CE}" srcOrd="0" destOrd="0" presId="urn:microsoft.com/office/officeart/2005/8/layout/orgChart1"/>
    <dgm:cxn modelId="{303EA2E7-5275-4AD4-9E7D-4D75914DFF82}" type="presParOf" srcId="{D7986C7D-3C3A-4846-BB4F-91D05AAB74CE}" destId="{B6DA55A2-CAC3-413A-A8EC-8C591B7373B0}" srcOrd="0" destOrd="0" presId="urn:microsoft.com/office/officeart/2005/8/layout/orgChart1"/>
    <dgm:cxn modelId="{BF90843C-0A09-45B0-A2BD-4DEB83FA8326}" type="presParOf" srcId="{D7986C7D-3C3A-4846-BB4F-91D05AAB74CE}" destId="{80523631-82B7-4DF0-9510-1D5C5EF0C9F4}" srcOrd="1" destOrd="0" presId="urn:microsoft.com/office/officeart/2005/8/layout/orgChart1"/>
    <dgm:cxn modelId="{BBD490B0-6B53-418A-98EA-A26ED2736937}" type="presParOf" srcId="{9EC9EC7D-52F5-405B-BF13-DECFABA969AA}" destId="{8279692A-7507-4762-BBC8-54405741BE12}" srcOrd="1" destOrd="0" presId="urn:microsoft.com/office/officeart/2005/8/layout/orgChart1"/>
    <dgm:cxn modelId="{35F8643D-3CAB-409F-B6A1-1C287386A514}" type="presParOf" srcId="{8279692A-7507-4762-BBC8-54405741BE12}" destId="{5D56B662-CC24-4162-B07F-CAD13E95E2DE}" srcOrd="0" destOrd="0" presId="urn:microsoft.com/office/officeart/2005/8/layout/orgChart1"/>
    <dgm:cxn modelId="{9C4F4CC2-A905-4CF7-9369-3CD355F41043}" type="presParOf" srcId="{8279692A-7507-4762-BBC8-54405741BE12}" destId="{2CFDC268-1160-481B-A167-6CEEA6A69469}" srcOrd="1" destOrd="0" presId="urn:microsoft.com/office/officeart/2005/8/layout/orgChart1"/>
    <dgm:cxn modelId="{B55F89CC-7AC8-41B3-8B96-78B5864F7FB6}" type="presParOf" srcId="{2CFDC268-1160-481B-A167-6CEEA6A69469}" destId="{CAB5CD4B-353A-4253-A745-530F8A631FC3}" srcOrd="0" destOrd="0" presId="urn:microsoft.com/office/officeart/2005/8/layout/orgChart1"/>
    <dgm:cxn modelId="{D5EE82C9-D50B-428A-A780-76F63DBFB32B}" type="presParOf" srcId="{CAB5CD4B-353A-4253-A745-530F8A631FC3}" destId="{8127FE83-2579-4E7E-AB23-3E25B05A2594}" srcOrd="0" destOrd="0" presId="urn:microsoft.com/office/officeart/2005/8/layout/orgChart1"/>
    <dgm:cxn modelId="{32CFEB72-803F-4AB2-BEA0-E360AB536028}" type="presParOf" srcId="{CAB5CD4B-353A-4253-A745-530F8A631FC3}" destId="{B17B7F72-BDA9-4BE4-B841-A0155589990F}" srcOrd="1" destOrd="0" presId="urn:microsoft.com/office/officeart/2005/8/layout/orgChart1"/>
    <dgm:cxn modelId="{DB5FBBE4-D62B-4CE7-828F-566104F6506F}" type="presParOf" srcId="{2CFDC268-1160-481B-A167-6CEEA6A69469}" destId="{0EDCF106-3A1E-486D-BC5D-B66F3667E029}" srcOrd="1" destOrd="0" presId="urn:microsoft.com/office/officeart/2005/8/layout/orgChart1"/>
    <dgm:cxn modelId="{2F41AA61-D541-4713-B05F-0897F877AC8D}" type="presParOf" srcId="{0EDCF106-3A1E-486D-BC5D-B66F3667E029}" destId="{BE36D342-94A7-4158-9189-74B517D1212C}" srcOrd="0" destOrd="0" presId="urn:microsoft.com/office/officeart/2005/8/layout/orgChart1"/>
    <dgm:cxn modelId="{576A84AE-F62B-4CA7-A6DC-9CDFB8F8E1CF}" type="presParOf" srcId="{0EDCF106-3A1E-486D-BC5D-B66F3667E029}" destId="{A02D946F-80C1-4B39-B2ED-5ED4F3C0B46E}" srcOrd="1" destOrd="0" presId="urn:microsoft.com/office/officeart/2005/8/layout/orgChart1"/>
    <dgm:cxn modelId="{08151332-31EF-4EC8-BA7A-56670D2A82CC}" type="presParOf" srcId="{A02D946F-80C1-4B39-B2ED-5ED4F3C0B46E}" destId="{6EEC3A2C-6D21-4BD1-8C25-C84855105DE8}" srcOrd="0" destOrd="0" presId="urn:microsoft.com/office/officeart/2005/8/layout/orgChart1"/>
    <dgm:cxn modelId="{1FD09C37-0059-4D97-8012-DC0CF8D15F6B}" type="presParOf" srcId="{6EEC3A2C-6D21-4BD1-8C25-C84855105DE8}" destId="{4FF1F256-A92E-4E2D-8C3A-2F887CE780C3}" srcOrd="0" destOrd="0" presId="urn:microsoft.com/office/officeart/2005/8/layout/orgChart1"/>
    <dgm:cxn modelId="{6D146E8F-6EE9-4C51-887D-50F2D7506B75}" type="presParOf" srcId="{6EEC3A2C-6D21-4BD1-8C25-C84855105DE8}" destId="{102ABE00-FBDA-4AA7-887F-31AA582B3776}" srcOrd="1" destOrd="0" presId="urn:microsoft.com/office/officeart/2005/8/layout/orgChart1"/>
    <dgm:cxn modelId="{7962360E-4161-4E85-97D5-084FFC9876A3}" type="presParOf" srcId="{A02D946F-80C1-4B39-B2ED-5ED4F3C0B46E}" destId="{BFA68D98-0BCE-45FC-AEAA-7B2732C671B6}" srcOrd="1" destOrd="0" presId="urn:microsoft.com/office/officeart/2005/8/layout/orgChart1"/>
    <dgm:cxn modelId="{5D5AB63D-1F40-4F1D-BCC3-84DFFB6EED28}" type="presParOf" srcId="{A02D946F-80C1-4B39-B2ED-5ED4F3C0B46E}" destId="{E10BCAF2-E2D2-425E-8485-99A32342BF03}" srcOrd="2" destOrd="0" presId="urn:microsoft.com/office/officeart/2005/8/layout/orgChart1"/>
    <dgm:cxn modelId="{3EFAA81E-71B4-4411-9FC9-1AD5B812DB91}" type="presParOf" srcId="{0EDCF106-3A1E-486D-BC5D-B66F3667E029}" destId="{CD0C1BC3-E7EA-4B19-853F-A61A7E5993C8}" srcOrd="2" destOrd="0" presId="urn:microsoft.com/office/officeart/2005/8/layout/orgChart1"/>
    <dgm:cxn modelId="{97853F76-6D9D-4E0C-BC5C-7D418356426F}" type="presParOf" srcId="{0EDCF106-3A1E-486D-BC5D-B66F3667E029}" destId="{15B03C68-753E-463D-897E-3C847286E86B}" srcOrd="3" destOrd="0" presId="urn:microsoft.com/office/officeart/2005/8/layout/orgChart1"/>
    <dgm:cxn modelId="{3BD6830F-28D6-4C7B-A5EE-CA961263BD97}" type="presParOf" srcId="{15B03C68-753E-463D-897E-3C847286E86B}" destId="{81287033-A525-41DB-88CA-4F3CB81E41C2}" srcOrd="0" destOrd="0" presId="urn:microsoft.com/office/officeart/2005/8/layout/orgChart1"/>
    <dgm:cxn modelId="{18F7D139-0D47-43BF-98A7-EC29D4AE8915}" type="presParOf" srcId="{81287033-A525-41DB-88CA-4F3CB81E41C2}" destId="{5590667A-A8AD-406D-823A-B4458AB9E045}" srcOrd="0" destOrd="0" presId="urn:microsoft.com/office/officeart/2005/8/layout/orgChart1"/>
    <dgm:cxn modelId="{F4B854B0-F32B-48D9-AAC2-71CA412196CD}" type="presParOf" srcId="{81287033-A525-41DB-88CA-4F3CB81E41C2}" destId="{4AA9B3BE-A463-46AB-8BC2-7166CC3E1D38}" srcOrd="1" destOrd="0" presId="urn:microsoft.com/office/officeart/2005/8/layout/orgChart1"/>
    <dgm:cxn modelId="{84E7E331-7219-4280-8B88-0FD776FE3A00}" type="presParOf" srcId="{15B03C68-753E-463D-897E-3C847286E86B}" destId="{56ECCFB4-11EF-4C71-81DF-CD55ECBEEB68}" srcOrd="1" destOrd="0" presId="urn:microsoft.com/office/officeart/2005/8/layout/orgChart1"/>
    <dgm:cxn modelId="{2BA68C8D-EA69-4C53-9183-DEB2AAEC7280}" type="presParOf" srcId="{15B03C68-753E-463D-897E-3C847286E86B}" destId="{3C171FA6-C136-4FAE-83FF-D3985FF471DC}" srcOrd="2" destOrd="0" presId="urn:microsoft.com/office/officeart/2005/8/layout/orgChart1"/>
    <dgm:cxn modelId="{A3B13ED3-F36D-4615-AF28-5A11D84931BA}" type="presParOf" srcId="{0EDCF106-3A1E-486D-BC5D-B66F3667E029}" destId="{82DD0FD2-80A8-47CB-8449-66122340843B}" srcOrd="4" destOrd="0" presId="urn:microsoft.com/office/officeart/2005/8/layout/orgChart1"/>
    <dgm:cxn modelId="{992396E8-E9C6-4C89-9E5A-9F534CCBF49A}" type="presParOf" srcId="{0EDCF106-3A1E-486D-BC5D-B66F3667E029}" destId="{784D725A-CCE9-4C9A-B418-DBF3E8DD5AC6}" srcOrd="5" destOrd="0" presId="urn:microsoft.com/office/officeart/2005/8/layout/orgChart1"/>
    <dgm:cxn modelId="{7E66FE73-C3C4-42F1-ADB8-A6BACF3BA522}" type="presParOf" srcId="{784D725A-CCE9-4C9A-B418-DBF3E8DD5AC6}" destId="{C0D55E16-D293-41CD-9959-C303E28DFB31}" srcOrd="0" destOrd="0" presId="urn:microsoft.com/office/officeart/2005/8/layout/orgChart1"/>
    <dgm:cxn modelId="{7A07F9A6-618F-4450-A290-A4D858DF9A88}" type="presParOf" srcId="{C0D55E16-D293-41CD-9959-C303E28DFB31}" destId="{1D5F4795-04D1-406C-9BE5-E2F268FEA3AB}" srcOrd="0" destOrd="0" presId="urn:microsoft.com/office/officeart/2005/8/layout/orgChart1"/>
    <dgm:cxn modelId="{659EFA58-315E-4C9C-AB3F-2514ED4B81B7}" type="presParOf" srcId="{C0D55E16-D293-41CD-9959-C303E28DFB31}" destId="{7B622E4D-3AC7-443D-AFF5-5C9F763E3A11}" srcOrd="1" destOrd="0" presId="urn:microsoft.com/office/officeart/2005/8/layout/orgChart1"/>
    <dgm:cxn modelId="{278E5E12-0E6B-4C85-9619-CC5607DCD676}" type="presParOf" srcId="{784D725A-CCE9-4C9A-B418-DBF3E8DD5AC6}" destId="{10F1B8F4-5E6F-4A75-9BE5-349D47D89391}" srcOrd="1" destOrd="0" presId="urn:microsoft.com/office/officeart/2005/8/layout/orgChart1"/>
    <dgm:cxn modelId="{BF160C0A-44CF-41B2-ACB6-871823F89648}" type="presParOf" srcId="{784D725A-CCE9-4C9A-B418-DBF3E8DD5AC6}" destId="{ABC8A0AA-D40F-44FC-879D-E7FCBAD47809}" srcOrd="2" destOrd="0" presId="urn:microsoft.com/office/officeart/2005/8/layout/orgChart1"/>
    <dgm:cxn modelId="{D4712EEE-9516-4DBC-BEF0-8019F47D0154}" type="presParOf" srcId="{0EDCF106-3A1E-486D-BC5D-B66F3667E029}" destId="{A0C0D962-6105-4871-B468-7E29B223BFA9}" srcOrd="6" destOrd="0" presId="urn:microsoft.com/office/officeart/2005/8/layout/orgChart1"/>
    <dgm:cxn modelId="{521041E2-88A7-4001-9DEB-B68E310D3F0E}" type="presParOf" srcId="{0EDCF106-3A1E-486D-BC5D-B66F3667E029}" destId="{9B34E6EE-7445-4A97-A04C-85271E06A30F}" srcOrd="7" destOrd="0" presId="urn:microsoft.com/office/officeart/2005/8/layout/orgChart1"/>
    <dgm:cxn modelId="{F4A1D6A6-6909-436E-8C38-D8F7BAB0B236}" type="presParOf" srcId="{9B34E6EE-7445-4A97-A04C-85271E06A30F}" destId="{20474F44-FB0E-4198-BBE7-60092F1FF40A}" srcOrd="0" destOrd="0" presId="urn:microsoft.com/office/officeart/2005/8/layout/orgChart1"/>
    <dgm:cxn modelId="{5F076592-5196-484D-B0B4-C7BEE896B560}" type="presParOf" srcId="{20474F44-FB0E-4198-BBE7-60092F1FF40A}" destId="{3FF38135-46D1-47F4-B90C-09CD8909F7EB}" srcOrd="0" destOrd="0" presId="urn:microsoft.com/office/officeart/2005/8/layout/orgChart1"/>
    <dgm:cxn modelId="{E7A69360-427E-41A7-B5D7-FADFF0C5445A}" type="presParOf" srcId="{20474F44-FB0E-4198-BBE7-60092F1FF40A}" destId="{6CD10252-3904-43B0-BF2E-66CB0EA32421}" srcOrd="1" destOrd="0" presId="urn:microsoft.com/office/officeart/2005/8/layout/orgChart1"/>
    <dgm:cxn modelId="{BE71549A-0E05-4E35-950E-27B25692B676}" type="presParOf" srcId="{9B34E6EE-7445-4A97-A04C-85271E06A30F}" destId="{CC0367FD-D420-45A6-BEB5-1BBF0FFC2483}" srcOrd="1" destOrd="0" presId="urn:microsoft.com/office/officeart/2005/8/layout/orgChart1"/>
    <dgm:cxn modelId="{C6774F03-E511-46F7-815A-740189CD6110}" type="presParOf" srcId="{9B34E6EE-7445-4A97-A04C-85271E06A30F}" destId="{8E2E9DD4-5CD9-45E0-A414-ED7D92D4208F}" srcOrd="2" destOrd="0" presId="urn:microsoft.com/office/officeart/2005/8/layout/orgChart1"/>
    <dgm:cxn modelId="{86454818-2D1D-42DB-85D9-FF36F9D0994C}" type="presParOf" srcId="{2CFDC268-1160-481B-A167-6CEEA6A69469}" destId="{1999AD24-2D19-4D9F-A71C-A9835F0585E7}" srcOrd="2" destOrd="0" presId="urn:microsoft.com/office/officeart/2005/8/layout/orgChart1"/>
    <dgm:cxn modelId="{2A5FC3B2-86E6-48C3-820E-22277DCFBE55}" type="presParOf" srcId="{8279692A-7507-4762-BBC8-54405741BE12}" destId="{A840A679-5689-4A88-988D-2AF07F798864}" srcOrd="2" destOrd="0" presId="urn:microsoft.com/office/officeart/2005/8/layout/orgChart1"/>
    <dgm:cxn modelId="{2C36D134-BDBF-4F62-B263-C430588AA576}" type="presParOf" srcId="{8279692A-7507-4762-BBC8-54405741BE12}" destId="{FCFC87F5-475A-43BB-9660-98113735A37E}" srcOrd="3" destOrd="0" presId="urn:microsoft.com/office/officeart/2005/8/layout/orgChart1"/>
    <dgm:cxn modelId="{CA4E2D1F-B604-4AB0-AE0D-4601E05C757F}" type="presParOf" srcId="{FCFC87F5-475A-43BB-9660-98113735A37E}" destId="{D31A69D8-4320-4FD9-A20C-A140C99C1F6D}" srcOrd="0" destOrd="0" presId="urn:microsoft.com/office/officeart/2005/8/layout/orgChart1"/>
    <dgm:cxn modelId="{6726BDCA-89F3-4E92-A5F2-8E71F122E4F3}" type="presParOf" srcId="{D31A69D8-4320-4FD9-A20C-A140C99C1F6D}" destId="{D6C8107E-F4D3-42A6-99B7-81FC306C8185}" srcOrd="0" destOrd="0" presId="urn:microsoft.com/office/officeart/2005/8/layout/orgChart1"/>
    <dgm:cxn modelId="{9326839F-6F43-4992-B960-DC696FCBFF4A}" type="presParOf" srcId="{D31A69D8-4320-4FD9-A20C-A140C99C1F6D}" destId="{A8EBFB25-9127-4F61-9590-8C15CE99FEBD}" srcOrd="1" destOrd="0" presId="urn:microsoft.com/office/officeart/2005/8/layout/orgChart1"/>
    <dgm:cxn modelId="{BCABB5F9-5581-4D34-BDC8-A1FD104F5036}" type="presParOf" srcId="{FCFC87F5-475A-43BB-9660-98113735A37E}" destId="{128805B8-A72F-4CF7-9D87-E84F5FA8EBF3}" srcOrd="1" destOrd="0" presId="urn:microsoft.com/office/officeart/2005/8/layout/orgChart1"/>
    <dgm:cxn modelId="{4E037362-AD4A-4270-B673-771270639EDE}" type="presParOf" srcId="{128805B8-A72F-4CF7-9D87-E84F5FA8EBF3}" destId="{505BAB4C-1D4C-4E39-9038-AE1797235642}" srcOrd="0" destOrd="0" presId="urn:microsoft.com/office/officeart/2005/8/layout/orgChart1"/>
    <dgm:cxn modelId="{DBC6ED8B-CB22-484F-A384-14165F351504}" type="presParOf" srcId="{128805B8-A72F-4CF7-9D87-E84F5FA8EBF3}" destId="{3905BC1B-E2A1-4EA1-95F0-F9334E1FFCAF}" srcOrd="1" destOrd="0" presId="urn:microsoft.com/office/officeart/2005/8/layout/orgChart1"/>
    <dgm:cxn modelId="{C44F45C8-37BE-4D8D-9219-E54DC5B0F355}" type="presParOf" srcId="{3905BC1B-E2A1-4EA1-95F0-F9334E1FFCAF}" destId="{4608D552-FE86-4BFE-8A88-D27982CC1629}" srcOrd="0" destOrd="0" presId="urn:microsoft.com/office/officeart/2005/8/layout/orgChart1"/>
    <dgm:cxn modelId="{91CA2CA6-6E6E-4D2B-A0D3-FF3C6F40EBE8}" type="presParOf" srcId="{4608D552-FE86-4BFE-8A88-D27982CC1629}" destId="{35B87352-11D2-4CE6-B17F-D4030F9020D9}" srcOrd="0" destOrd="0" presId="urn:microsoft.com/office/officeart/2005/8/layout/orgChart1"/>
    <dgm:cxn modelId="{9F0013D6-730F-4E6E-9ADC-AC64EC25CDEB}" type="presParOf" srcId="{4608D552-FE86-4BFE-8A88-D27982CC1629}" destId="{29F24899-9BA0-4DEA-B588-3C3BA1E2879B}" srcOrd="1" destOrd="0" presId="urn:microsoft.com/office/officeart/2005/8/layout/orgChart1"/>
    <dgm:cxn modelId="{71C86D83-B413-442E-8B8B-2F183CB80421}" type="presParOf" srcId="{3905BC1B-E2A1-4EA1-95F0-F9334E1FFCAF}" destId="{E2500BC6-A2C8-426F-A0F9-8FAE7F65DB23}" srcOrd="1" destOrd="0" presId="urn:microsoft.com/office/officeart/2005/8/layout/orgChart1"/>
    <dgm:cxn modelId="{187B3631-94E4-49C4-9661-972CADC74BE8}" type="presParOf" srcId="{3905BC1B-E2A1-4EA1-95F0-F9334E1FFCAF}" destId="{83551082-FBD7-40AD-8B83-D462EC2E9C36}" srcOrd="2" destOrd="0" presId="urn:microsoft.com/office/officeart/2005/8/layout/orgChart1"/>
    <dgm:cxn modelId="{BDC95393-DA5E-49D3-8D61-9330451E4BC9}" type="presParOf" srcId="{128805B8-A72F-4CF7-9D87-E84F5FA8EBF3}" destId="{18482EFF-1060-4177-998D-76607655873F}" srcOrd="2" destOrd="0" presId="urn:microsoft.com/office/officeart/2005/8/layout/orgChart1"/>
    <dgm:cxn modelId="{655D689A-656F-44B7-9A8C-6596A2ADF895}" type="presParOf" srcId="{128805B8-A72F-4CF7-9D87-E84F5FA8EBF3}" destId="{E080E255-19FF-493C-8E8C-E3F5609574F7}" srcOrd="3" destOrd="0" presId="urn:microsoft.com/office/officeart/2005/8/layout/orgChart1"/>
    <dgm:cxn modelId="{D94940C1-978B-4ECB-90A9-EE6526B162ED}" type="presParOf" srcId="{E080E255-19FF-493C-8E8C-E3F5609574F7}" destId="{B8F6B5C1-E17C-4F2D-92F8-FA35601FC333}" srcOrd="0" destOrd="0" presId="urn:microsoft.com/office/officeart/2005/8/layout/orgChart1"/>
    <dgm:cxn modelId="{342C483E-A831-4004-842F-8174484AAA10}" type="presParOf" srcId="{B8F6B5C1-E17C-4F2D-92F8-FA35601FC333}" destId="{9E2CD8D2-4C47-421A-AFDF-01123371088B}" srcOrd="0" destOrd="0" presId="urn:microsoft.com/office/officeart/2005/8/layout/orgChart1"/>
    <dgm:cxn modelId="{68A1C870-5701-49DB-AC30-D5E575EB2C1A}" type="presParOf" srcId="{B8F6B5C1-E17C-4F2D-92F8-FA35601FC333}" destId="{18448D00-48B6-4586-8795-0DD5A7C37386}" srcOrd="1" destOrd="0" presId="urn:microsoft.com/office/officeart/2005/8/layout/orgChart1"/>
    <dgm:cxn modelId="{F333C659-9171-42B4-924D-995743EB5F4A}" type="presParOf" srcId="{E080E255-19FF-493C-8E8C-E3F5609574F7}" destId="{27A18878-8849-4005-9ED1-E5D3067CBF0D}" srcOrd="1" destOrd="0" presId="urn:microsoft.com/office/officeart/2005/8/layout/orgChart1"/>
    <dgm:cxn modelId="{E9188733-8083-488D-A19A-3CFA4681C6D2}" type="presParOf" srcId="{E080E255-19FF-493C-8E8C-E3F5609574F7}" destId="{3DECAE29-2335-4B7D-BAE5-8ABFD609F75E}" srcOrd="2" destOrd="0" presId="urn:microsoft.com/office/officeart/2005/8/layout/orgChart1"/>
    <dgm:cxn modelId="{C4F29B07-C352-4FD6-9A46-0F67FBE79DA6}" type="presParOf" srcId="{FCFC87F5-475A-43BB-9660-98113735A37E}" destId="{6DEE1233-9A61-4EFB-81CE-83828B155CE7}" srcOrd="2" destOrd="0" presId="urn:microsoft.com/office/officeart/2005/8/layout/orgChart1"/>
    <dgm:cxn modelId="{83452AE9-60D5-4325-83C3-EF4559598136}" type="presParOf" srcId="{9EC9EC7D-52F5-405B-BF13-DECFABA969AA}" destId="{1193C25E-B50C-49C4-8C60-0C910129CF9C}" srcOrd="2" destOrd="0" presId="urn:microsoft.com/office/officeart/2005/8/layout/orgChart1"/>
    <dgm:cxn modelId="{A8A32EEB-4071-4026-85C7-946F96553633}" type="presParOf" srcId="{0D6EC2E4-0010-49A1-A948-7D99E52D089D}" destId="{1F631BA3-E4E7-4260-9286-F6BFD15C8C1B}" srcOrd="2" destOrd="0" presId="urn:microsoft.com/office/officeart/2005/8/layout/orgChart1"/>
    <dgm:cxn modelId="{407E4DA4-4272-48E8-9F35-1C28B15E49A4}" type="presParOf" srcId="{0AE9A273-C466-4C11-9560-1405DFCA3E40}" destId="{4F10EF8F-8D4C-4A0C-A5C2-50BDE1B57EA5}" srcOrd="2" destOrd="0" presId="urn:microsoft.com/office/officeart/2005/8/layout/orgChart1"/>
    <dgm:cxn modelId="{6244A450-3C94-4A06-8391-58014F4AD173}" type="presParOf" srcId="{0AE9A273-C466-4C11-9560-1405DFCA3E40}" destId="{F970B98A-D6A6-4CF2-B047-6F74D8930AB1}" srcOrd="3" destOrd="0" presId="urn:microsoft.com/office/officeart/2005/8/layout/orgChart1"/>
    <dgm:cxn modelId="{EF4069A4-077F-429D-9534-22DA3BFC0957}" type="presParOf" srcId="{F970B98A-D6A6-4CF2-B047-6F74D8930AB1}" destId="{E464881E-AA02-4B60-BE48-DFD3A6798F71}" srcOrd="0" destOrd="0" presId="urn:microsoft.com/office/officeart/2005/8/layout/orgChart1"/>
    <dgm:cxn modelId="{452CF3D1-5374-40C2-BFEB-284AEB49DBF2}" type="presParOf" srcId="{E464881E-AA02-4B60-BE48-DFD3A6798F71}" destId="{5DF46A65-4238-4C2C-A564-213BA807F5A5}" srcOrd="0" destOrd="0" presId="urn:microsoft.com/office/officeart/2005/8/layout/orgChart1"/>
    <dgm:cxn modelId="{4B379FA1-6A11-4B39-B15A-310FAE787BA7}" type="presParOf" srcId="{E464881E-AA02-4B60-BE48-DFD3A6798F71}" destId="{D02578AB-9787-4ABF-9840-3CCCAAF1C056}" srcOrd="1" destOrd="0" presId="urn:microsoft.com/office/officeart/2005/8/layout/orgChart1"/>
    <dgm:cxn modelId="{7A909C51-140E-4D72-B6D0-0160311D6154}" type="presParOf" srcId="{F970B98A-D6A6-4CF2-B047-6F74D8930AB1}" destId="{C879E4BE-8966-4E96-8DEE-8FA3F34EF3DB}" srcOrd="1" destOrd="0" presId="urn:microsoft.com/office/officeart/2005/8/layout/orgChart1"/>
    <dgm:cxn modelId="{6542AEB9-1B4C-4D33-B207-587001296F4C}" type="presParOf" srcId="{C879E4BE-8966-4E96-8DEE-8FA3F34EF3DB}" destId="{9BED5D38-1640-4801-95C1-B30C4232DC98}" srcOrd="0" destOrd="0" presId="urn:microsoft.com/office/officeart/2005/8/layout/orgChart1"/>
    <dgm:cxn modelId="{682027A5-62DB-44BA-AD47-74BE79058511}" type="presParOf" srcId="{C879E4BE-8966-4E96-8DEE-8FA3F34EF3DB}" destId="{A31E3F38-AFC4-4BB4-81E3-D7C19807AE0A}" srcOrd="1" destOrd="0" presId="urn:microsoft.com/office/officeart/2005/8/layout/orgChart1"/>
    <dgm:cxn modelId="{9B9032E8-A1E1-462E-8D06-33BF58FD1B04}" type="presParOf" srcId="{A31E3F38-AFC4-4BB4-81E3-D7C19807AE0A}" destId="{8C6021F5-96A9-4A93-85B0-DDF44002BB7D}" srcOrd="0" destOrd="0" presId="urn:microsoft.com/office/officeart/2005/8/layout/orgChart1"/>
    <dgm:cxn modelId="{DA812A2A-C189-4C7F-B2A3-DBBAE0BB5575}" type="presParOf" srcId="{8C6021F5-96A9-4A93-85B0-DDF44002BB7D}" destId="{4F88AD7C-A150-44A8-8F76-49B56D4D0D9B}" srcOrd="0" destOrd="0" presId="urn:microsoft.com/office/officeart/2005/8/layout/orgChart1"/>
    <dgm:cxn modelId="{53A2BCE1-9000-431F-B34D-29C8C29682F1}" type="presParOf" srcId="{8C6021F5-96A9-4A93-85B0-DDF44002BB7D}" destId="{C2D77733-A718-4646-865D-BDCF832D2F8D}" srcOrd="1" destOrd="0" presId="urn:microsoft.com/office/officeart/2005/8/layout/orgChart1"/>
    <dgm:cxn modelId="{44E840EE-E119-45A8-8432-D748733E0055}" type="presParOf" srcId="{A31E3F38-AFC4-4BB4-81E3-D7C19807AE0A}" destId="{8609F630-F3E2-4485-8B02-C7BFEDEA7B7E}" srcOrd="1" destOrd="0" presId="urn:microsoft.com/office/officeart/2005/8/layout/orgChart1"/>
    <dgm:cxn modelId="{F2580F97-4F20-47E4-A720-15C6C1D52E6E}" type="presParOf" srcId="{8609F630-F3E2-4485-8B02-C7BFEDEA7B7E}" destId="{23AED8C0-6F91-4F25-B6AE-4D83464B2155}" srcOrd="0" destOrd="0" presId="urn:microsoft.com/office/officeart/2005/8/layout/orgChart1"/>
    <dgm:cxn modelId="{5FCA8FD6-97E6-4C73-8295-5A7705412E93}" type="presParOf" srcId="{8609F630-F3E2-4485-8B02-C7BFEDEA7B7E}" destId="{19FF8962-56D0-4CF4-9698-393F4CC72667}" srcOrd="1" destOrd="0" presId="urn:microsoft.com/office/officeart/2005/8/layout/orgChart1"/>
    <dgm:cxn modelId="{95D80462-0C36-4DCE-8555-D7A5243E0E93}" type="presParOf" srcId="{19FF8962-56D0-4CF4-9698-393F4CC72667}" destId="{D530D0CF-C5E7-4DF4-89A1-57526A474956}" srcOrd="0" destOrd="0" presId="urn:microsoft.com/office/officeart/2005/8/layout/orgChart1"/>
    <dgm:cxn modelId="{B155161D-05BD-4ECD-AF05-A6EAEE82E991}" type="presParOf" srcId="{D530D0CF-C5E7-4DF4-89A1-57526A474956}" destId="{A0851171-A07A-4512-BE5A-6F44AD36B6C4}" srcOrd="0" destOrd="0" presId="urn:microsoft.com/office/officeart/2005/8/layout/orgChart1"/>
    <dgm:cxn modelId="{2E5C3B43-0F63-4F91-B89F-8B19ADC6A1C4}" type="presParOf" srcId="{D530D0CF-C5E7-4DF4-89A1-57526A474956}" destId="{C36B25D2-613A-44BC-82E1-57CD9BE66F7B}" srcOrd="1" destOrd="0" presId="urn:microsoft.com/office/officeart/2005/8/layout/orgChart1"/>
    <dgm:cxn modelId="{21863459-BCBA-48E1-823A-B67B2E17DFC1}" type="presParOf" srcId="{19FF8962-56D0-4CF4-9698-393F4CC72667}" destId="{42AAA1DF-CF64-45AD-96D3-B0D5E054DE05}" srcOrd="1" destOrd="0" presId="urn:microsoft.com/office/officeart/2005/8/layout/orgChart1"/>
    <dgm:cxn modelId="{9A32188B-3738-4748-BCFD-4DA5B9B854C4}" type="presParOf" srcId="{42AAA1DF-CF64-45AD-96D3-B0D5E054DE05}" destId="{AAD3F369-4929-4782-9954-4106E6605F46}" srcOrd="0" destOrd="0" presId="urn:microsoft.com/office/officeart/2005/8/layout/orgChart1"/>
    <dgm:cxn modelId="{0EE70D99-E98C-46CF-8ADA-098230E661FD}" type="presParOf" srcId="{42AAA1DF-CF64-45AD-96D3-B0D5E054DE05}" destId="{6445FE39-A7C9-4073-8675-74E0D8EF029B}" srcOrd="1" destOrd="0" presId="urn:microsoft.com/office/officeart/2005/8/layout/orgChart1"/>
    <dgm:cxn modelId="{75FE49BA-7F6B-4390-9022-0AF4780C3FD8}" type="presParOf" srcId="{6445FE39-A7C9-4073-8675-74E0D8EF029B}" destId="{1E286FB9-DAE8-41A2-9271-B6CC76059344}" srcOrd="0" destOrd="0" presId="urn:microsoft.com/office/officeart/2005/8/layout/orgChart1"/>
    <dgm:cxn modelId="{D8DCD7BC-942A-43D6-94E8-00D88D1C8514}" type="presParOf" srcId="{1E286FB9-DAE8-41A2-9271-B6CC76059344}" destId="{B6D734F1-CDD3-4987-A5E2-9D648F044E34}" srcOrd="0" destOrd="0" presId="urn:microsoft.com/office/officeart/2005/8/layout/orgChart1"/>
    <dgm:cxn modelId="{51BA84F3-C338-4E38-B5DF-1F9A3045DB79}" type="presParOf" srcId="{1E286FB9-DAE8-41A2-9271-B6CC76059344}" destId="{6FA3A118-BDCD-49E5-9877-7A5742F9574C}" srcOrd="1" destOrd="0" presId="urn:microsoft.com/office/officeart/2005/8/layout/orgChart1"/>
    <dgm:cxn modelId="{479F8F60-BCA1-4238-B071-F685280932EC}" type="presParOf" srcId="{6445FE39-A7C9-4073-8675-74E0D8EF029B}" destId="{43E5F528-7580-4BBB-90ED-79AABD8B5243}" srcOrd="1" destOrd="0" presId="urn:microsoft.com/office/officeart/2005/8/layout/orgChart1"/>
    <dgm:cxn modelId="{10F30A06-0599-48B5-8A6D-A504A55AEB14}" type="presParOf" srcId="{6445FE39-A7C9-4073-8675-74E0D8EF029B}" destId="{5A4B5B47-91C8-4922-AD97-2452EE078652}" srcOrd="2" destOrd="0" presId="urn:microsoft.com/office/officeart/2005/8/layout/orgChart1"/>
    <dgm:cxn modelId="{A78D3A76-C8F9-41F3-9FBE-B7C11AEE60BA}" type="presParOf" srcId="{19FF8962-56D0-4CF4-9698-393F4CC72667}" destId="{42F48EC5-C1C7-4889-BAED-D9DB3B5746D3}" srcOrd="2" destOrd="0" presId="urn:microsoft.com/office/officeart/2005/8/layout/orgChart1"/>
    <dgm:cxn modelId="{003B8313-F0D8-48FD-94F0-F414D0BB70A1}" type="presParOf" srcId="{8609F630-F3E2-4485-8B02-C7BFEDEA7B7E}" destId="{85E0F9A4-716A-48C3-9477-625E74C6F4AB}" srcOrd="2" destOrd="0" presId="urn:microsoft.com/office/officeart/2005/8/layout/orgChart1"/>
    <dgm:cxn modelId="{257D5237-4700-4782-80FD-CE49BA6523A5}" type="presParOf" srcId="{8609F630-F3E2-4485-8B02-C7BFEDEA7B7E}" destId="{3947147B-C2AE-40F7-B68C-7B876A4C699D}" srcOrd="3" destOrd="0" presId="urn:microsoft.com/office/officeart/2005/8/layout/orgChart1"/>
    <dgm:cxn modelId="{D52C7B12-F48C-458E-AB06-D56237D71010}" type="presParOf" srcId="{3947147B-C2AE-40F7-B68C-7B876A4C699D}" destId="{F4BFCCCB-AD51-4D99-A732-527A720E6F68}" srcOrd="0" destOrd="0" presId="urn:microsoft.com/office/officeart/2005/8/layout/orgChart1"/>
    <dgm:cxn modelId="{9CE4DD1B-4AE2-4545-B606-D7174D213238}" type="presParOf" srcId="{F4BFCCCB-AD51-4D99-A732-527A720E6F68}" destId="{E71C4A7B-4888-43D9-8090-BB8465784411}" srcOrd="0" destOrd="0" presId="urn:microsoft.com/office/officeart/2005/8/layout/orgChart1"/>
    <dgm:cxn modelId="{135F7B3E-136B-4978-8EEB-0729CE3DC29A}" type="presParOf" srcId="{F4BFCCCB-AD51-4D99-A732-527A720E6F68}" destId="{1CDA2220-A7A6-4757-A8C7-C90512C91B7F}" srcOrd="1" destOrd="0" presId="urn:microsoft.com/office/officeart/2005/8/layout/orgChart1"/>
    <dgm:cxn modelId="{AEF89DCC-6379-4138-9DE7-9748F6287C0E}" type="presParOf" srcId="{3947147B-C2AE-40F7-B68C-7B876A4C699D}" destId="{692D11B5-C9E1-4ACE-A953-AC2F3ABB1C52}" srcOrd="1" destOrd="0" presId="urn:microsoft.com/office/officeart/2005/8/layout/orgChart1"/>
    <dgm:cxn modelId="{3E813F30-8AD8-4B9E-AEA9-56FAFF5D0216}" type="presParOf" srcId="{692D11B5-C9E1-4ACE-A953-AC2F3ABB1C52}" destId="{CB624C38-0A2D-475C-88AA-37D1743BEAE5}" srcOrd="0" destOrd="0" presId="urn:microsoft.com/office/officeart/2005/8/layout/orgChart1"/>
    <dgm:cxn modelId="{CC99E2E9-CBC7-4FBC-8A20-27198A66A19F}" type="presParOf" srcId="{692D11B5-C9E1-4ACE-A953-AC2F3ABB1C52}" destId="{5AADD050-4E7B-4044-87C4-FBB2ECB06FED}" srcOrd="1" destOrd="0" presId="urn:microsoft.com/office/officeart/2005/8/layout/orgChart1"/>
    <dgm:cxn modelId="{B2399A76-03F0-4D93-B30E-73CB0D6567EE}" type="presParOf" srcId="{5AADD050-4E7B-4044-87C4-FBB2ECB06FED}" destId="{DF0C6827-B824-49F9-8448-A9E000D25544}" srcOrd="0" destOrd="0" presId="urn:microsoft.com/office/officeart/2005/8/layout/orgChart1"/>
    <dgm:cxn modelId="{84821074-6415-4161-8332-5420FF1D92CE}" type="presParOf" srcId="{DF0C6827-B824-49F9-8448-A9E000D25544}" destId="{C93BB2D3-7274-477A-87D5-CFE2FE4E3B00}" srcOrd="0" destOrd="0" presId="urn:microsoft.com/office/officeart/2005/8/layout/orgChart1"/>
    <dgm:cxn modelId="{128836EB-AEB4-4AC2-BADD-46D93A8068EC}" type="presParOf" srcId="{DF0C6827-B824-49F9-8448-A9E000D25544}" destId="{4F3EC58B-B7AF-4428-9381-C633E76812E5}" srcOrd="1" destOrd="0" presId="urn:microsoft.com/office/officeart/2005/8/layout/orgChart1"/>
    <dgm:cxn modelId="{6AB4A9BA-D201-4031-AB01-1A798EC21CAA}" type="presParOf" srcId="{5AADD050-4E7B-4044-87C4-FBB2ECB06FED}" destId="{1EBD9921-4B24-438F-9693-C96F79A0C6DF}" srcOrd="1" destOrd="0" presId="urn:microsoft.com/office/officeart/2005/8/layout/orgChart1"/>
    <dgm:cxn modelId="{17B8B921-EDA6-4B3D-B278-0AA1FE5189FC}" type="presParOf" srcId="{5AADD050-4E7B-4044-87C4-FBB2ECB06FED}" destId="{239CE340-5CD5-431B-A2F4-98D0C6953E7F}" srcOrd="2" destOrd="0" presId="urn:microsoft.com/office/officeart/2005/8/layout/orgChart1"/>
    <dgm:cxn modelId="{1C04C762-3EF9-41AF-B207-9761A325FED7}" type="presParOf" srcId="{3947147B-C2AE-40F7-B68C-7B876A4C699D}" destId="{ACC877B5-CDE3-411C-A03D-D8E7D074C01B}" srcOrd="2" destOrd="0" presId="urn:microsoft.com/office/officeart/2005/8/layout/orgChart1"/>
    <dgm:cxn modelId="{D305A59F-B9A2-40DF-90D9-E39253339A24}" type="presParOf" srcId="{A31E3F38-AFC4-4BB4-81E3-D7C19807AE0A}" destId="{8F16FC62-F58C-4BF9-A1E3-335C02EFBFFC}" srcOrd="2" destOrd="0" presId="urn:microsoft.com/office/officeart/2005/8/layout/orgChart1"/>
    <dgm:cxn modelId="{44593DA4-B2C8-4FCF-966F-68706A5EE18A}" type="presParOf" srcId="{C879E4BE-8966-4E96-8DEE-8FA3F34EF3DB}" destId="{6885AAC1-FBE7-47FD-9D50-939E4E58FC7E}" srcOrd="2" destOrd="0" presId="urn:microsoft.com/office/officeart/2005/8/layout/orgChart1"/>
    <dgm:cxn modelId="{45B91A00-0399-4106-A720-B1B611135B0B}" type="presParOf" srcId="{C879E4BE-8966-4E96-8DEE-8FA3F34EF3DB}" destId="{7E4523A9-EC42-47DA-92FD-4F654115F584}" srcOrd="3" destOrd="0" presId="urn:microsoft.com/office/officeart/2005/8/layout/orgChart1"/>
    <dgm:cxn modelId="{9932B18D-E110-41F5-84EA-C68BA4E229FA}" type="presParOf" srcId="{7E4523A9-EC42-47DA-92FD-4F654115F584}" destId="{2803385D-439A-4864-B2A2-644371983FBE}" srcOrd="0" destOrd="0" presId="urn:microsoft.com/office/officeart/2005/8/layout/orgChart1"/>
    <dgm:cxn modelId="{A8F94126-3E57-42D6-9A13-10DBD356E22A}" type="presParOf" srcId="{2803385D-439A-4864-B2A2-644371983FBE}" destId="{B90EF942-AC7B-45E5-9F86-C4A19E32043C}" srcOrd="0" destOrd="0" presId="urn:microsoft.com/office/officeart/2005/8/layout/orgChart1"/>
    <dgm:cxn modelId="{FC57608B-D9D2-443D-B5B2-CDB98C639C11}" type="presParOf" srcId="{2803385D-439A-4864-B2A2-644371983FBE}" destId="{9E75FCD5-9F53-49EF-AF7B-6EAE42608CE1}" srcOrd="1" destOrd="0" presId="urn:microsoft.com/office/officeart/2005/8/layout/orgChart1"/>
    <dgm:cxn modelId="{5993F95D-0502-4ECD-8B08-2FF649066383}" type="presParOf" srcId="{7E4523A9-EC42-47DA-92FD-4F654115F584}" destId="{2B321CA0-7AB7-44A3-B91C-8AF0793095B1}" srcOrd="1" destOrd="0" presId="urn:microsoft.com/office/officeart/2005/8/layout/orgChart1"/>
    <dgm:cxn modelId="{F9AA2742-E841-4D3B-8958-4D0086117AEC}" type="presParOf" srcId="{2B321CA0-7AB7-44A3-B91C-8AF0793095B1}" destId="{25A89196-8246-40DC-9B09-B432355EB09D}" srcOrd="0" destOrd="0" presId="urn:microsoft.com/office/officeart/2005/8/layout/orgChart1"/>
    <dgm:cxn modelId="{F1FC7303-918A-4A08-86B2-31B4D1F6D4ED}" type="presParOf" srcId="{2B321CA0-7AB7-44A3-B91C-8AF0793095B1}" destId="{8C31918B-4601-4746-8E61-AA048EF2FA9A}" srcOrd="1" destOrd="0" presId="urn:microsoft.com/office/officeart/2005/8/layout/orgChart1"/>
    <dgm:cxn modelId="{1C10FB5F-C0D4-4A0D-A9C7-963CC7B684A8}" type="presParOf" srcId="{8C31918B-4601-4746-8E61-AA048EF2FA9A}" destId="{345C3CBD-FDDC-44EC-891A-DA03C6633A7E}" srcOrd="0" destOrd="0" presId="urn:microsoft.com/office/officeart/2005/8/layout/orgChart1"/>
    <dgm:cxn modelId="{A3FF3DD6-FB8A-45F7-81EE-901C77141D80}" type="presParOf" srcId="{345C3CBD-FDDC-44EC-891A-DA03C6633A7E}" destId="{7228D0A4-1EBA-4ED2-ABDB-87FF51CAC618}" srcOrd="0" destOrd="0" presId="urn:microsoft.com/office/officeart/2005/8/layout/orgChart1"/>
    <dgm:cxn modelId="{1D101CBD-9C79-4D23-951A-770FF711CE63}" type="presParOf" srcId="{345C3CBD-FDDC-44EC-891A-DA03C6633A7E}" destId="{4974EC02-640C-4D71-9F45-2F2AF0D3A05E}" srcOrd="1" destOrd="0" presId="urn:microsoft.com/office/officeart/2005/8/layout/orgChart1"/>
    <dgm:cxn modelId="{CBE3A5AB-42E0-4165-8568-C5AD92928A8B}" type="presParOf" srcId="{8C31918B-4601-4746-8E61-AA048EF2FA9A}" destId="{115C669B-8883-493B-A059-FEC26359C50E}" srcOrd="1" destOrd="0" presId="urn:microsoft.com/office/officeart/2005/8/layout/orgChart1"/>
    <dgm:cxn modelId="{6DA37C51-06B9-4BB5-8299-6B950CDD4B84}" type="presParOf" srcId="{115C669B-8883-493B-A059-FEC26359C50E}" destId="{D7E1C4C2-8847-416E-A006-31E282002A02}" srcOrd="0" destOrd="0" presId="urn:microsoft.com/office/officeart/2005/8/layout/orgChart1"/>
    <dgm:cxn modelId="{0810BD48-8B19-4C4D-9853-F2521277EAB6}" type="presParOf" srcId="{115C669B-8883-493B-A059-FEC26359C50E}" destId="{EECD9FE1-5649-42EA-A5DA-0A8BF87C8369}" srcOrd="1" destOrd="0" presId="urn:microsoft.com/office/officeart/2005/8/layout/orgChart1"/>
    <dgm:cxn modelId="{A482D8AC-67A8-45E6-BB1D-94169AD262C8}" type="presParOf" srcId="{EECD9FE1-5649-42EA-A5DA-0A8BF87C8369}" destId="{0C8DF267-59AC-4AB1-8F35-5C82FC9F2465}" srcOrd="0" destOrd="0" presId="urn:microsoft.com/office/officeart/2005/8/layout/orgChart1"/>
    <dgm:cxn modelId="{ED3B5025-9FA6-452F-9114-EBF36D094FC0}" type="presParOf" srcId="{0C8DF267-59AC-4AB1-8F35-5C82FC9F2465}" destId="{BA2598FF-E098-4B82-AEF9-DFEA67387CD0}" srcOrd="0" destOrd="0" presId="urn:microsoft.com/office/officeart/2005/8/layout/orgChart1"/>
    <dgm:cxn modelId="{37F91A7A-B988-4332-88D6-ED488B07A854}" type="presParOf" srcId="{0C8DF267-59AC-4AB1-8F35-5C82FC9F2465}" destId="{3DCAD2A4-28C5-4C13-BFC8-194E0D70E5EB}" srcOrd="1" destOrd="0" presId="urn:microsoft.com/office/officeart/2005/8/layout/orgChart1"/>
    <dgm:cxn modelId="{374F1DF2-F8D8-4B9D-8E4E-E54AC746BDE5}" type="presParOf" srcId="{EECD9FE1-5649-42EA-A5DA-0A8BF87C8369}" destId="{15A80291-B645-4EF6-AF83-F8DB1AC30538}" srcOrd="1" destOrd="0" presId="urn:microsoft.com/office/officeart/2005/8/layout/orgChart1"/>
    <dgm:cxn modelId="{6CCE0142-99AB-4711-A561-E2B7054E5F77}" type="presParOf" srcId="{EECD9FE1-5649-42EA-A5DA-0A8BF87C8369}" destId="{6BD0E8F2-4A88-407F-9729-376C06A24C5D}" srcOrd="2" destOrd="0" presId="urn:microsoft.com/office/officeart/2005/8/layout/orgChart1"/>
    <dgm:cxn modelId="{53D7A5DC-C84E-45C6-87D4-F3C83EC82827}" type="presParOf" srcId="{115C669B-8883-493B-A059-FEC26359C50E}" destId="{C50361FD-DD28-4664-86D9-B8F761BF92C8}" srcOrd="2" destOrd="0" presId="urn:microsoft.com/office/officeart/2005/8/layout/orgChart1"/>
    <dgm:cxn modelId="{49D01504-BB53-4656-97A5-6262C5B03419}" type="presParOf" srcId="{115C669B-8883-493B-A059-FEC26359C50E}" destId="{6B58802B-C67A-4C8E-919B-105D0674EFB6}" srcOrd="3" destOrd="0" presId="urn:microsoft.com/office/officeart/2005/8/layout/orgChart1"/>
    <dgm:cxn modelId="{482EBC78-FADB-40CB-AA6A-EB47F13081BB}" type="presParOf" srcId="{6B58802B-C67A-4C8E-919B-105D0674EFB6}" destId="{1DB02C52-61FC-491E-AD55-DDE993166AED}" srcOrd="0" destOrd="0" presId="urn:microsoft.com/office/officeart/2005/8/layout/orgChart1"/>
    <dgm:cxn modelId="{C768D6C5-CA35-4AD2-A631-3B5136EE0ABE}" type="presParOf" srcId="{1DB02C52-61FC-491E-AD55-DDE993166AED}" destId="{CC0D048A-2D5B-4717-BEED-75977D5368F3}" srcOrd="0" destOrd="0" presId="urn:microsoft.com/office/officeart/2005/8/layout/orgChart1"/>
    <dgm:cxn modelId="{67BF61F8-A4CC-4ED1-9573-A51EC2807EDC}" type="presParOf" srcId="{1DB02C52-61FC-491E-AD55-DDE993166AED}" destId="{E3A448BC-084F-4BE3-A479-AF88004BB45D}" srcOrd="1" destOrd="0" presId="urn:microsoft.com/office/officeart/2005/8/layout/orgChart1"/>
    <dgm:cxn modelId="{51BBA1AA-8075-4DCD-B534-F2C9EFF788E9}" type="presParOf" srcId="{6B58802B-C67A-4C8E-919B-105D0674EFB6}" destId="{72CF6D9E-F33E-4671-8A81-FE5766D0228C}" srcOrd="1" destOrd="0" presId="urn:microsoft.com/office/officeart/2005/8/layout/orgChart1"/>
    <dgm:cxn modelId="{571C17ED-ACB1-4C5F-9E15-FAB2A1EBA7C8}" type="presParOf" srcId="{6B58802B-C67A-4C8E-919B-105D0674EFB6}" destId="{B39FFBD8-3F53-4DE4-B8F7-4226693CE602}" srcOrd="2" destOrd="0" presId="urn:microsoft.com/office/officeart/2005/8/layout/orgChart1"/>
    <dgm:cxn modelId="{463F05A7-9179-4536-99EC-797F3C26AC55}" type="presParOf" srcId="{8C31918B-4601-4746-8E61-AA048EF2FA9A}" destId="{43691055-84B3-4B4C-A48A-6D78364692D0}" srcOrd="2" destOrd="0" presId="urn:microsoft.com/office/officeart/2005/8/layout/orgChart1"/>
    <dgm:cxn modelId="{C852F0E2-66D7-44E2-8780-72FB27EE043D}" type="presParOf" srcId="{2B321CA0-7AB7-44A3-B91C-8AF0793095B1}" destId="{FD413D45-C644-4C95-884B-019F26DC435D}" srcOrd="2" destOrd="0" presId="urn:microsoft.com/office/officeart/2005/8/layout/orgChart1"/>
    <dgm:cxn modelId="{A2B04565-3773-48DD-9D0F-A2E559609C48}" type="presParOf" srcId="{2B321CA0-7AB7-44A3-B91C-8AF0793095B1}" destId="{0838D014-63CB-491F-A456-E99FB4C8BBA1}" srcOrd="3" destOrd="0" presId="urn:microsoft.com/office/officeart/2005/8/layout/orgChart1"/>
    <dgm:cxn modelId="{999F793F-C03A-471F-8AA8-B02C251A19A9}" type="presParOf" srcId="{0838D014-63CB-491F-A456-E99FB4C8BBA1}" destId="{AC311CD6-832F-493C-BD72-F92E189656BA}" srcOrd="0" destOrd="0" presId="urn:microsoft.com/office/officeart/2005/8/layout/orgChart1"/>
    <dgm:cxn modelId="{2A491683-FEF5-4F07-B76A-0B9BF3BC4364}" type="presParOf" srcId="{AC311CD6-832F-493C-BD72-F92E189656BA}" destId="{6E5C7A11-93CD-4751-896E-A2E00C59DA50}" srcOrd="0" destOrd="0" presId="urn:microsoft.com/office/officeart/2005/8/layout/orgChart1"/>
    <dgm:cxn modelId="{A344FCBA-9FB9-4AC2-8826-59A9CDAC323D}" type="presParOf" srcId="{AC311CD6-832F-493C-BD72-F92E189656BA}" destId="{C82ECA0B-9890-43C7-9B90-3E4F1BF88975}" srcOrd="1" destOrd="0" presId="urn:microsoft.com/office/officeart/2005/8/layout/orgChart1"/>
    <dgm:cxn modelId="{6AE12B32-E302-4716-B6E3-2181ABFE5F26}" type="presParOf" srcId="{0838D014-63CB-491F-A456-E99FB4C8BBA1}" destId="{FB23843B-7B35-4C28-B693-BA8D59BB1573}" srcOrd="1" destOrd="0" presId="urn:microsoft.com/office/officeart/2005/8/layout/orgChart1"/>
    <dgm:cxn modelId="{21FA4FAB-7D3C-4358-A8F8-A8417E4723C1}" type="presParOf" srcId="{FB23843B-7B35-4C28-B693-BA8D59BB1573}" destId="{BB6CE567-B744-4701-9561-E29D80D43AFB}" srcOrd="0" destOrd="0" presId="urn:microsoft.com/office/officeart/2005/8/layout/orgChart1"/>
    <dgm:cxn modelId="{31BF9369-8CB9-4129-AA79-6FC2CC3EE1E4}" type="presParOf" srcId="{FB23843B-7B35-4C28-B693-BA8D59BB1573}" destId="{6CF1FFF2-0BA8-4AC6-BDFC-340C2E211C9E}" srcOrd="1" destOrd="0" presId="urn:microsoft.com/office/officeart/2005/8/layout/orgChart1"/>
    <dgm:cxn modelId="{75038D7F-AF97-490B-BE68-D5ADAFC46753}" type="presParOf" srcId="{6CF1FFF2-0BA8-4AC6-BDFC-340C2E211C9E}" destId="{310C9572-1C26-4177-ABCA-4A945830B94D}" srcOrd="0" destOrd="0" presId="urn:microsoft.com/office/officeart/2005/8/layout/orgChart1"/>
    <dgm:cxn modelId="{E69B748A-35F4-4926-AD57-835E502035EF}" type="presParOf" srcId="{310C9572-1C26-4177-ABCA-4A945830B94D}" destId="{6688338B-E766-4291-B11E-419B7AAEF753}" srcOrd="0" destOrd="0" presId="urn:microsoft.com/office/officeart/2005/8/layout/orgChart1"/>
    <dgm:cxn modelId="{DBA66ECD-BCBE-454C-9B89-2085D07689A3}" type="presParOf" srcId="{310C9572-1C26-4177-ABCA-4A945830B94D}" destId="{52350285-0E10-42BA-929B-310B62827359}" srcOrd="1" destOrd="0" presId="urn:microsoft.com/office/officeart/2005/8/layout/orgChart1"/>
    <dgm:cxn modelId="{84956E0C-CDDF-4D43-AD32-A23D4E4DE5D7}" type="presParOf" srcId="{6CF1FFF2-0BA8-4AC6-BDFC-340C2E211C9E}" destId="{F47E1221-D030-4A2E-A3E9-C08F33476A20}" srcOrd="1" destOrd="0" presId="urn:microsoft.com/office/officeart/2005/8/layout/orgChart1"/>
    <dgm:cxn modelId="{CA052D26-1418-40C0-9337-F5148A63CA05}" type="presParOf" srcId="{6CF1FFF2-0BA8-4AC6-BDFC-340C2E211C9E}" destId="{A25480E1-2312-47A2-A3DB-BACB7BED8E8E}" srcOrd="2" destOrd="0" presId="urn:microsoft.com/office/officeart/2005/8/layout/orgChart1"/>
    <dgm:cxn modelId="{625508AF-358D-4FE7-A584-E0F1FFE8E241}" type="presParOf" srcId="{0838D014-63CB-491F-A456-E99FB4C8BBA1}" destId="{A7C38468-D2EB-4C49-85B2-A20F13847FFB}" srcOrd="2" destOrd="0" presId="urn:microsoft.com/office/officeart/2005/8/layout/orgChart1"/>
    <dgm:cxn modelId="{50B1E9EC-46F7-4C05-BCBC-0D1E7E92189A}" type="presParOf" srcId="{7E4523A9-EC42-47DA-92FD-4F654115F584}" destId="{368D8F61-1538-4B10-B5B0-DD7728F81368}" srcOrd="2" destOrd="0" presId="urn:microsoft.com/office/officeart/2005/8/layout/orgChart1"/>
    <dgm:cxn modelId="{7FFD789D-4D1F-407F-9530-044A905066BF}" type="presParOf" srcId="{F970B98A-D6A6-4CF2-B047-6F74D8930AB1}" destId="{706D809C-F8C0-4798-9AB5-238722569A4A}" srcOrd="2" destOrd="0" presId="urn:microsoft.com/office/officeart/2005/8/layout/orgChart1"/>
    <dgm:cxn modelId="{65ABF769-51B2-4221-B6CA-40C8E3AD8EEA}" type="presParOf" srcId="{1D26ECDB-EBB2-4575-B4A8-77478AF95797}" destId="{F525CFA8-3A96-4AF3-9A5A-9E49F484E1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74AA39-31F3-4B02-81F8-BC3378F8F6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BAB28B-5314-49B2-8529-B4F8430A9885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>
              <a:latin typeface="+mj-lt"/>
            </a:rPr>
            <a:t>Composition</a:t>
          </a:r>
        </a:p>
      </dgm:t>
    </dgm:pt>
    <dgm:pt modelId="{4A9108BF-396F-4755-AF1B-41B9AC790345}" type="parTrans" cxnId="{CAADA174-3FAF-4B77-9497-A01A2B71DEBC}">
      <dgm:prSet/>
      <dgm:spPr/>
      <dgm:t>
        <a:bodyPr/>
        <a:lstStyle/>
        <a:p>
          <a:pPr algn="ctr"/>
          <a:endParaRPr lang="en-US"/>
        </a:p>
      </dgm:t>
    </dgm:pt>
    <dgm:pt modelId="{ADF4C82C-F625-4D01-AEDA-D02FC4242BD4}" type="sibTrans" cxnId="{CAADA174-3FAF-4B77-9497-A01A2B71DEBC}">
      <dgm:prSet/>
      <dgm:spPr/>
      <dgm:t>
        <a:bodyPr/>
        <a:lstStyle/>
        <a:p>
          <a:pPr algn="ctr"/>
          <a:endParaRPr lang="en-US"/>
        </a:p>
      </dgm:t>
    </dgm:pt>
    <dgm:pt modelId="{CD107232-8DFD-409C-B0B4-66C5E3B6099B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 err="1">
              <a:latin typeface="+mj-lt"/>
            </a:rPr>
            <a:t>Colour</a:t>
          </a:r>
          <a:endParaRPr lang="en-US" sz="1600" b="0" dirty="0">
            <a:latin typeface="+mj-lt"/>
          </a:endParaRPr>
        </a:p>
      </dgm:t>
    </dgm:pt>
    <dgm:pt modelId="{D4CE457E-3C14-4466-931D-08CE0FB32C4B}" type="parTrans" cxnId="{939B4034-0A81-4E9A-9389-BB87C5F40631}">
      <dgm:prSet/>
      <dgm:spPr/>
      <dgm:t>
        <a:bodyPr/>
        <a:lstStyle/>
        <a:p>
          <a:pPr algn="ctr"/>
          <a:endParaRPr lang="en-US"/>
        </a:p>
      </dgm:t>
    </dgm:pt>
    <dgm:pt modelId="{39408FB0-F1D1-42C3-96AA-0DD96582E382}" type="sibTrans" cxnId="{939B4034-0A81-4E9A-9389-BB87C5F40631}">
      <dgm:prSet/>
      <dgm:spPr/>
      <dgm:t>
        <a:bodyPr/>
        <a:lstStyle/>
        <a:p>
          <a:pPr algn="ctr"/>
          <a:endParaRPr lang="en-US"/>
        </a:p>
      </dgm:t>
    </dgm:pt>
    <dgm:pt modelId="{8692DE8A-082D-4071-8F83-64B51E1B6F03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>
              <a:latin typeface="+mj-lt"/>
            </a:rPr>
            <a:t>Storage Temperature</a:t>
          </a:r>
        </a:p>
      </dgm:t>
    </dgm:pt>
    <dgm:pt modelId="{0C99F403-BA72-40D9-9924-AF0214AF9A54}" type="parTrans" cxnId="{864995D7-8985-4E03-84A4-4C73AFB33650}">
      <dgm:prSet/>
      <dgm:spPr/>
      <dgm:t>
        <a:bodyPr/>
        <a:lstStyle/>
        <a:p>
          <a:pPr algn="ctr"/>
          <a:endParaRPr lang="en-US"/>
        </a:p>
      </dgm:t>
    </dgm:pt>
    <dgm:pt modelId="{68C4364F-61A3-4DF8-BAC4-E98CC52EC3E2}" type="sibTrans" cxnId="{864995D7-8985-4E03-84A4-4C73AFB33650}">
      <dgm:prSet/>
      <dgm:spPr/>
      <dgm:t>
        <a:bodyPr/>
        <a:lstStyle/>
        <a:p>
          <a:pPr algn="ctr"/>
          <a:endParaRPr lang="en-US"/>
        </a:p>
      </dgm:t>
    </dgm:pt>
    <dgm:pt modelId="{8FE4752C-890B-44BF-9947-586014E93A48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>
              <a:latin typeface="+mj-lt"/>
            </a:rPr>
            <a:t>Description</a:t>
          </a:r>
        </a:p>
      </dgm:t>
    </dgm:pt>
    <dgm:pt modelId="{D8A4E140-ECAB-481E-808D-B7E67D2825E9}" type="parTrans" cxnId="{CC99A0F4-74EF-4FB6-A378-8B022F5D80DB}">
      <dgm:prSet/>
      <dgm:spPr/>
      <dgm:t>
        <a:bodyPr/>
        <a:lstStyle/>
        <a:p>
          <a:pPr algn="ctr"/>
          <a:endParaRPr lang="en-US"/>
        </a:p>
      </dgm:t>
    </dgm:pt>
    <dgm:pt modelId="{9D4F1E1A-3FCE-45CF-BBC1-17F4CECF65D2}" type="sibTrans" cxnId="{CC99A0F4-74EF-4FB6-A378-8B022F5D80DB}">
      <dgm:prSet/>
      <dgm:spPr/>
      <dgm:t>
        <a:bodyPr/>
        <a:lstStyle/>
        <a:p>
          <a:pPr algn="ctr"/>
          <a:endParaRPr lang="en-US"/>
        </a:p>
      </dgm:t>
    </dgm:pt>
    <dgm:pt modelId="{AE39A0ED-1672-431C-B62B-30C49746AE51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>
              <a:latin typeface="+mj-lt"/>
            </a:rPr>
            <a:t>Sizes</a:t>
          </a:r>
        </a:p>
      </dgm:t>
    </dgm:pt>
    <dgm:pt modelId="{732B4D36-DD8E-4D3E-BBBC-A789EC2FB4F3}" type="parTrans" cxnId="{4AA81A16-EADA-48A2-85EA-9B39D7148A3C}">
      <dgm:prSet/>
      <dgm:spPr/>
      <dgm:t>
        <a:bodyPr/>
        <a:lstStyle/>
        <a:p>
          <a:pPr algn="ctr"/>
          <a:endParaRPr lang="en-US"/>
        </a:p>
      </dgm:t>
    </dgm:pt>
    <dgm:pt modelId="{43C55547-F7FA-423D-BC51-FA61818BFFCB}" type="sibTrans" cxnId="{4AA81A16-EADA-48A2-85EA-9B39D7148A3C}">
      <dgm:prSet/>
      <dgm:spPr/>
      <dgm:t>
        <a:bodyPr/>
        <a:lstStyle/>
        <a:p>
          <a:pPr algn="ctr"/>
          <a:endParaRPr lang="en-US"/>
        </a:p>
      </dgm:t>
    </dgm:pt>
    <dgm:pt modelId="{7ACF6C29-6CA1-458F-9444-0F5AE5D51A44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1600" b="0" dirty="0">
              <a:latin typeface="+mj-lt"/>
            </a:rPr>
            <a:t>Indications</a:t>
          </a:r>
        </a:p>
      </dgm:t>
    </dgm:pt>
    <dgm:pt modelId="{E7A7B6E2-4F8A-4A7A-B857-50FDAFD3E6B5}" type="parTrans" cxnId="{B5209004-C940-4F6A-A45F-8DE50D37CE78}">
      <dgm:prSet/>
      <dgm:spPr/>
      <dgm:t>
        <a:bodyPr/>
        <a:lstStyle/>
        <a:p>
          <a:pPr algn="ctr"/>
          <a:endParaRPr lang="en-US"/>
        </a:p>
      </dgm:t>
    </dgm:pt>
    <dgm:pt modelId="{32C2F7BD-53E9-4370-B575-0B90F48B0B98}" type="sibTrans" cxnId="{B5209004-C940-4F6A-A45F-8DE50D37CE78}">
      <dgm:prSet/>
      <dgm:spPr/>
      <dgm:t>
        <a:bodyPr/>
        <a:lstStyle/>
        <a:p>
          <a:pPr algn="ctr"/>
          <a:endParaRPr lang="en-US"/>
        </a:p>
      </dgm:t>
    </dgm:pt>
    <dgm:pt modelId="{CDD87167-5E7C-4103-9046-640DEE00B12B}" type="pres">
      <dgm:prSet presAssocID="{C474AA39-31F3-4B02-81F8-BC3378F8F6DF}" presName="Name0" presStyleCnt="0">
        <dgm:presLayoutVars>
          <dgm:dir/>
          <dgm:animLvl val="lvl"/>
          <dgm:resizeHandles val="exact"/>
        </dgm:presLayoutVars>
      </dgm:prSet>
      <dgm:spPr/>
    </dgm:pt>
    <dgm:pt modelId="{C792AB13-D625-48B9-B13E-A967B762E9C3}" type="pres">
      <dgm:prSet presAssocID="{8FE4752C-890B-44BF-9947-586014E93A48}" presName="linNode" presStyleCnt="0"/>
      <dgm:spPr/>
    </dgm:pt>
    <dgm:pt modelId="{01E11F1A-77B5-4021-A1D2-A2E7FCDAEBF0}" type="pres">
      <dgm:prSet presAssocID="{8FE4752C-890B-44BF-9947-586014E93A48}" presName="parentText" presStyleLbl="node1" presStyleIdx="0" presStyleCnt="6" custLinFactNeighborX="-62007" custLinFactNeighborY="10764">
        <dgm:presLayoutVars>
          <dgm:chMax val="1"/>
          <dgm:bulletEnabled val="1"/>
        </dgm:presLayoutVars>
      </dgm:prSet>
      <dgm:spPr/>
    </dgm:pt>
    <dgm:pt modelId="{85F293DD-9DDE-4ADF-9CC6-EE41929D6CBD}" type="pres">
      <dgm:prSet presAssocID="{9D4F1E1A-3FCE-45CF-BBC1-17F4CECF65D2}" presName="sp" presStyleCnt="0"/>
      <dgm:spPr/>
    </dgm:pt>
    <dgm:pt modelId="{9AA31B72-0860-498E-BD80-F251E88EACCE}" type="pres">
      <dgm:prSet presAssocID="{32BAB28B-5314-49B2-8529-B4F8430A9885}" presName="linNode" presStyleCnt="0"/>
      <dgm:spPr/>
    </dgm:pt>
    <dgm:pt modelId="{B2F9B3CF-07C8-4E25-B172-EE15D526E524}" type="pres">
      <dgm:prSet presAssocID="{32BAB28B-5314-49B2-8529-B4F8430A9885}" presName="parentText" presStyleLbl="node1" presStyleIdx="1" presStyleCnt="6" custLinFactNeighborX="-62007" custLinFactNeighborY="10100">
        <dgm:presLayoutVars>
          <dgm:chMax val="1"/>
          <dgm:bulletEnabled val="1"/>
        </dgm:presLayoutVars>
      </dgm:prSet>
      <dgm:spPr/>
    </dgm:pt>
    <dgm:pt modelId="{CC370B62-8DFD-44C1-A8E4-84EE653B083C}" type="pres">
      <dgm:prSet presAssocID="{ADF4C82C-F625-4D01-AEDA-D02FC4242BD4}" presName="sp" presStyleCnt="0"/>
      <dgm:spPr/>
    </dgm:pt>
    <dgm:pt modelId="{D96D514D-A99F-4363-A77F-7D863AE79BE3}" type="pres">
      <dgm:prSet presAssocID="{7ACF6C29-6CA1-458F-9444-0F5AE5D51A44}" presName="linNode" presStyleCnt="0"/>
      <dgm:spPr/>
    </dgm:pt>
    <dgm:pt modelId="{5FBEB047-0461-49B1-B7FA-45249B9971AB}" type="pres">
      <dgm:prSet presAssocID="{7ACF6C29-6CA1-458F-9444-0F5AE5D51A44}" presName="parentText" presStyleLbl="node1" presStyleIdx="2" presStyleCnt="6" custLinFactNeighborX="-62007" custLinFactNeighborY="10100">
        <dgm:presLayoutVars>
          <dgm:chMax val="1"/>
          <dgm:bulletEnabled val="1"/>
        </dgm:presLayoutVars>
      </dgm:prSet>
      <dgm:spPr/>
    </dgm:pt>
    <dgm:pt modelId="{3FBF0B53-564A-4C5D-9FA6-47BEDFD1C104}" type="pres">
      <dgm:prSet presAssocID="{32C2F7BD-53E9-4370-B575-0B90F48B0B98}" presName="sp" presStyleCnt="0"/>
      <dgm:spPr/>
    </dgm:pt>
    <dgm:pt modelId="{80F3A8F5-6949-4D5A-A45D-018325E334AB}" type="pres">
      <dgm:prSet presAssocID="{CD107232-8DFD-409C-B0B4-66C5E3B6099B}" presName="linNode" presStyleCnt="0"/>
      <dgm:spPr/>
    </dgm:pt>
    <dgm:pt modelId="{AF48A944-A7FB-48EC-B1C5-6531A8021F3C}" type="pres">
      <dgm:prSet presAssocID="{CD107232-8DFD-409C-B0B4-66C5E3B6099B}" presName="parentText" presStyleLbl="node1" presStyleIdx="3" presStyleCnt="6" custLinFactNeighborX="-62007" custLinFactNeighborY="10100">
        <dgm:presLayoutVars>
          <dgm:chMax val="1"/>
          <dgm:bulletEnabled val="1"/>
        </dgm:presLayoutVars>
      </dgm:prSet>
      <dgm:spPr/>
    </dgm:pt>
    <dgm:pt modelId="{E44BCEFF-C94F-420F-8E1E-49793CB703CF}" type="pres">
      <dgm:prSet presAssocID="{39408FB0-F1D1-42C3-96AA-0DD96582E382}" presName="sp" presStyleCnt="0"/>
      <dgm:spPr/>
    </dgm:pt>
    <dgm:pt modelId="{5F0628F0-B356-4E32-B63C-376E0BC066B6}" type="pres">
      <dgm:prSet presAssocID="{AE39A0ED-1672-431C-B62B-30C49746AE51}" presName="linNode" presStyleCnt="0"/>
      <dgm:spPr/>
    </dgm:pt>
    <dgm:pt modelId="{4A841C88-C797-49EB-954C-45AD9245C067}" type="pres">
      <dgm:prSet presAssocID="{AE39A0ED-1672-431C-B62B-30C49746AE51}" presName="parentText" presStyleLbl="node1" presStyleIdx="4" presStyleCnt="6" custLinFactNeighborX="-62007" custLinFactNeighborY="10100">
        <dgm:presLayoutVars>
          <dgm:chMax val="1"/>
          <dgm:bulletEnabled val="1"/>
        </dgm:presLayoutVars>
      </dgm:prSet>
      <dgm:spPr/>
    </dgm:pt>
    <dgm:pt modelId="{4266CAE0-307F-438B-87F0-97825CD61976}" type="pres">
      <dgm:prSet presAssocID="{43C55547-F7FA-423D-BC51-FA61818BFFCB}" presName="sp" presStyleCnt="0"/>
      <dgm:spPr/>
    </dgm:pt>
    <dgm:pt modelId="{2325F678-22FD-4D06-914A-511189EF8E7C}" type="pres">
      <dgm:prSet presAssocID="{8692DE8A-082D-4071-8F83-64B51E1B6F03}" presName="linNode" presStyleCnt="0"/>
      <dgm:spPr/>
    </dgm:pt>
    <dgm:pt modelId="{3D13F28B-F093-4939-9118-3FAD444A273D}" type="pres">
      <dgm:prSet presAssocID="{8692DE8A-082D-4071-8F83-64B51E1B6F03}" presName="parentText" presStyleLbl="node1" presStyleIdx="5" presStyleCnt="6" custLinFactNeighborX="-62007" custLinFactNeighborY="8415">
        <dgm:presLayoutVars>
          <dgm:chMax val="1"/>
          <dgm:bulletEnabled val="1"/>
        </dgm:presLayoutVars>
      </dgm:prSet>
      <dgm:spPr/>
    </dgm:pt>
  </dgm:ptLst>
  <dgm:cxnLst>
    <dgm:cxn modelId="{B5209004-C940-4F6A-A45F-8DE50D37CE78}" srcId="{C474AA39-31F3-4B02-81F8-BC3378F8F6DF}" destId="{7ACF6C29-6CA1-458F-9444-0F5AE5D51A44}" srcOrd="2" destOrd="0" parTransId="{E7A7B6E2-4F8A-4A7A-B857-50FDAFD3E6B5}" sibTransId="{32C2F7BD-53E9-4370-B575-0B90F48B0B98}"/>
    <dgm:cxn modelId="{4AA81A16-EADA-48A2-85EA-9B39D7148A3C}" srcId="{C474AA39-31F3-4B02-81F8-BC3378F8F6DF}" destId="{AE39A0ED-1672-431C-B62B-30C49746AE51}" srcOrd="4" destOrd="0" parTransId="{732B4D36-DD8E-4D3E-BBBC-A789EC2FB4F3}" sibTransId="{43C55547-F7FA-423D-BC51-FA61818BFFCB}"/>
    <dgm:cxn modelId="{7CBF0228-69B2-4D1C-A6B8-06DC4AA68095}" type="presOf" srcId="{C474AA39-31F3-4B02-81F8-BC3378F8F6DF}" destId="{CDD87167-5E7C-4103-9046-640DEE00B12B}" srcOrd="0" destOrd="0" presId="urn:microsoft.com/office/officeart/2005/8/layout/vList5"/>
    <dgm:cxn modelId="{CCB47C30-175D-4165-B2A7-73BCC2DACDE4}" type="presOf" srcId="{AE39A0ED-1672-431C-B62B-30C49746AE51}" destId="{4A841C88-C797-49EB-954C-45AD9245C067}" srcOrd="0" destOrd="0" presId="urn:microsoft.com/office/officeart/2005/8/layout/vList5"/>
    <dgm:cxn modelId="{939B4034-0A81-4E9A-9389-BB87C5F40631}" srcId="{C474AA39-31F3-4B02-81F8-BC3378F8F6DF}" destId="{CD107232-8DFD-409C-B0B4-66C5E3B6099B}" srcOrd="3" destOrd="0" parTransId="{D4CE457E-3C14-4466-931D-08CE0FB32C4B}" sibTransId="{39408FB0-F1D1-42C3-96AA-0DD96582E382}"/>
    <dgm:cxn modelId="{651CC348-6494-4A70-9E7D-D9CF8C124C9F}" type="presOf" srcId="{32BAB28B-5314-49B2-8529-B4F8430A9885}" destId="{B2F9B3CF-07C8-4E25-B172-EE15D526E524}" srcOrd="0" destOrd="0" presId="urn:microsoft.com/office/officeart/2005/8/layout/vList5"/>
    <dgm:cxn modelId="{D76DFF72-CD77-4CD1-992D-2B7F1807D5C1}" type="presOf" srcId="{7ACF6C29-6CA1-458F-9444-0F5AE5D51A44}" destId="{5FBEB047-0461-49B1-B7FA-45249B9971AB}" srcOrd="0" destOrd="0" presId="urn:microsoft.com/office/officeart/2005/8/layout/vList5"/>
    <dgm:cxn modelId="{CAADA174-3FAF-4B77-9497-A01A2B71DEBC}" srcId="{C474AA39-31F3-4B02-81F8-BC3378F8F6DF}" destId="{32BAB28B-5314-49B2-8529-B4F8430A9885}" srcOrd="1" destOrd="0" parTransId="{4A9108BF-396F-4755-AF1B-41B9AC790345}" sibTransId="{ADF4C82C-F625-4D01-AEDA-D02FC4242BD4}"/>
    <dgm:cxn modelId="{864995D7-8985-4E03-84A4-4C73AFB33650}" srcId="{C474AA39-31F3-4B02-81F8-BC3378F8F6DF}" destId="{8692DE8A-082D-4071-8F83-64B51E1B6F03}" srcOrd="5" destOrd="0" parTransId="{0C99F403-BA72-40D9-9924-AF0214AF9A54}" sibTransId="{68C4364F-61A3-4DF8-BAC4-E98CC52EC3E2}"/>
    <dgm:cxn modelId="{E0EBECED-1514-4667-BCCF-D615D3DA1A4E}" type="presOf" srcId="{CD107232-8DFD-409C-B0B4-66C5E3B6099B}" destId="{AF48A944-A7FB-48EC-B1C5-6531A8021F3C}" srcOrd="0" destOrd="0" presId="urn:microsoft.com/office/officeart/2005/8/layout/vList5"/>
    <dgm:cxn modelId="{54C2A5EE-4CB0-45B5-8777-D81A03888700}" type="presOf" srcId="{8FE4752C-890B-44BF-9947-586014E93A48}" destId="{01E11F1A-77B5-4021-A1D2-A2E7FCDAEBF0}" srcOrd="0" destOrd="0" presId="urn:microsoft.com/office/officeart/2005/8/layout/vList5"/>
    <dgm:cxn modelId="{CC99A0F4-74EF-4FB6-A378-8B022F5D80DB}" srcId="{C474AA39-31F3-4B02-81F8-BC3378F8F6DF}" destId="{8FE4752C-890B-44BF-9947-586014E93A48}" srcOrd="0" destOrd="0" parTransId="{D8A4E140-ECAB-481E-808D-B7E67D2825E9}" sibTransId="{9D4F1E1A-3FCE-45CF-BBC1-17F4CECF65D2}"/>
    <dgm:cxn modelId="{88EAADF4-40EB-4D1A-B028-23768162EAE2}" type="presOf" srcId="{8692DE8A-082D-4071-8F83-64B51E1B6F03}" destId="{3D13F28B-F093-4939-9118-3FAD444A273D}" srcOrd="0" destOrd="0" presId="urn:microsoft.com/office/officeart/2005/8/layout/vList5"/>
    <dgm:cxn modelId="{72ECB625-99F5-4D29-8288-2D75075F035E}" type="presParOf" srcId="{CDD87167-5E7C-4103-9046-640DEE00B12B}" destId="{C792AB13-D625-48B9-B13E-A967B762E9C3}" srcOrd="0" destOrd="0" presId="urn:microsoft.com/office/officeart/2005/8/layout/vList5"/>
    <dgm:cxn modelId="{088D4085-4D19-4886-9551-09872EA665F8}" type="presParOf" srcId="{C792AB13-D625-48B9-B13E-A967B762E9C3}" destId="{01E11F1A-77B5-4021-A1D2-A2E7FCDAEBF0}" srcOrd="0" destOrd="0" presId="urn:microsoft.com/office/officeart/2005/8/layout/vList5"/>
    <dgm:cxn modelId="{1409A737-4BB8-4B61-BC4C-01CEA1215E28}" type="presParOf" srcId="{CDD87167-5E7C-4103-9046-640DEE00B12B}" destId="{85F293DD-9DDE-4ADF-9CC6-EE41929D6CBD}" srcOrd="1" destOrd="0" presId="urn:microsoft.com/office/officeart/2005/8/layout/vList5"/>
    <dgm:cxn modelId="{F0C51E19-CD30-4FD6-A733-1843F95E69B6}" type="presParOf" srcId="{CDD87167-5E7C-4103-9046-640DEE00B12B}" destId="{9AA31B72-0860-498E-BD80-F251E88EACCE}" srcOrd="2" destOrd="0" presId="urn:microsoft.com/office/officeart/2005/8/layout/vList5"/>
    <dgm:cxn modelId="{DC2E064D-EEF0-4320-810E-52AB8B34BD6C}" type="presParOf" srcId="{9AA31B72-0860-498E-BD80-F251E88EACCE}" destId="{B2F9B3CF-07C8-4E25-B172-EE15D526E524}" srcOrd="0" destOrd="0" presId="urn:microsoft.com/office/officeart/2005/8/layout/vList5"/>
    <dgm:cxn modelId="{D7876841-0518-4BDB-8811-29DC58DCFC4F}" type="presParOf" srcId="{CDD87167-5E7C-4103-9046-640DEE00B12B}" destId="{CC370B62-8DFD-44C1-A8E4-84EE653B083C}" srcOrd="3" destOrd="0" presId="urn:microsoft.com/office/officeart/2005/8/layout/vList5"/>
    <dgm:cxn modelId="{CA481095-019E-44FA-B1DF-28C5A36C5359}" type="presParOf" srcId="{CDD87167-5E7C-4103-9046-640DEE00B12B}" destId="{D96D514D-A99F-4363-A77F-7D863AE79BE3}" srcOrd="4" destOrd="0" presId="urn:microsoft.com/office/officeart/2005/8/layout/vList5"/>
    <dgm:cxn modelId="{D2B8E1E8-4A35-4B12-ADB1-C0AB44B74819}" type="presParOf" srcId="{D96D514D-A99F-4363-A77F-7D863AE79BE3}" destId="{5FBEB047-0461-49B1-B7FA-45249B9971AB}" srcOrd="0" destOrd="0" presId="urn:microsoft.com/office/officeart/2005/8/layout/vList5"/>
    <dgm:cxn modelId="{3DDBABE7-7281-46FB-9BCC-ABBF16E48327}" type="presParOf" srcId="{CDD87167-5E7C-4103-9046-640DEE00B12B}" destId="{3FBF0B53-564A-4C5D-9FA6-47BEDFD1C104}" srcOrd="5" destOrd="0" presId="urn:microsoft.com/office/officeart/2005/8/layout/vList5"/>
    <dgm:cxn modelId="{9B66E57B-EF8A-4270-9603-14D52E0CA9AC}" type="presParOf" srcId="{CDD87167-5E7C-4103-9046-640DEE00B12B}" destId="{80F3A8F5-6949-4D5A-A45D-018325E334AB}" srcOrd="6" destOrd="0" presId="urn:microsoft.com/office/officeart/2005/8/layout/vList5"/>
    <dgm:cxn modelId="{E6C6C87A-A0B2-43B7-B6A4-D8E0D930331B}" type="presParOf" srcId="{80F3A8F5-6949-4D5A-A45D-018325E334AB}" destId="{AF48A944-A7FB-48EC-B1C5-6531A8021F3C}" srcOrd="0" destOrd="0" presId="urn:microsoft.com/office/officeart/2005/8/layout/vList5"/>
    <dgm:cxn modelId="{1985BA95-DF6B-40E6-8035-EBB5853C580C}" type="presParOf" srcId="{CDD87167-5E7C-4103-9046-640DEE00B12B}" destId="{E44BCEFF-C94F-420F-8E1E-49793CB703CF}" srcOrd="7" destOrd="0" presId="urn:microsoft.com/office/officeart/2005/8/layout/vList5"/>
    <dgm:cxn modelId="{97E0BE62-934F-44D4-9DFF-99FB4289A1DA}" type="presParOf" srcId="{CDD87167-5E7C-4103-9046-640DEE00B12B}" destId="{5F0628F0-B356-4E32-B63C-376E0BC066B6}" srcOrd="8" destOrd="0" presId="urn:microsoft.com/office/officeart/2005/8/layout/vList5"/>
    <dgm:cxn modelId="{E6BCDD3A-F78A-43C5-95D2-51414F936BA3}" type="presParOf" srcId="{5F0628F0-B356-4E32-B63C-376E0BC066B6}" destId="{4A841C88-C797-49EB-954C-45AD9245C067}" srcOrd="0" destOrd="0" presId="urn:microsoft.com/office/officeart/2005/8/layout/vList5"/>
    <dgm:cxn modelId="{38BABF81-7E4D-4828-A29C-335BD40FBCCB}" type="presParOf" srcId="{CDD87167-5E7C-4103-9046-640DEE00B12B}" destId="{4266CAE0-307F-438B-87F0-97825CD61976}" srcOrd="9" destOrd="0" presId="urn:microsoft.com/office/officeart/2005/8/layout/vList5"/>
    <dgm:cxn modelId="{8F525569-6A4E-4318-916B-58788999049F}" type="presParOf" srcId="{CDD87167-5E7C-4103-9046-640DEE00B12B}" destId="{2325F678-22FD-4D06-914A-511189EF8E7C}" srcOrd="10" destOrd="0" presId="urn:microsoft.com/office/officeart/2005/8/layout/vList5"/>
    <dgm:cxn modelId="{DC66EE46-FDD4-44B5-8015-28C2BBDD5E30}" type="presParOf" srcId="{2325F678-22FD-4D06-914A-511189EF8E7C}" destId="{3D13F28B-F093-4939-9118-3FAD444A273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CE567-B744-4701-9561-E29D80D43AFB}">
      <dsp:nvSpPr>
        <dsp:cNvPr id="0" name=""/>
        <dsp:cNvSpPr/>
      </dsp:nvSpPr>
      <dsp:spPr>
        <a:xfrm>
          <a:off x="7194000" y="1924218"/>
          <a:ext cx="109541" cy="335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927"/>
              </a:lnTo>
              <a:lnTo>
                <a:pt x="109541" y="335927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13D45-C644-4C95-884B-019F26DC435D}">
      <dsp:nvSpPr>
        <dsp:cNvPr id="0" name=""/>
        <dsp:cNvSpPr/>
      </dsp:nvSpPr>
      <dsp:spPr>
        <a:xfrm>
          <a:off x="6963112" y="1405720"/>
          <a:ext cx="522999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522999" y="76679"/>
              </a:lnTo>
              <a:lnTo>
                <a:pt x="522999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361FD-DD28-4664-86D9-B8F761BF92C8}">
      <dsp:nvSpPr>
        <dsp:cNvPr id="0" name=""/>
        <dsp:cNvSpPr/>
      </dsp:nvSpPr>
      <dsp:spPr>
        <a:xfrm>
          <a:off x="6164237" y="1924218"/>
          <a:ext cx="133896" cy="854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425"/>
              </a:lnTo>
              <a:lnTo>
                <a:pt x="133896" y="854425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C4C2-8847-416E-A006-31E282002A02}">
      <dsp:nvSpPr>
        <dsp:cNvPr id="0" name=""/>
        <dsp:cNvSpPr/>
      </dsp:nvSpPr>
      <dsp:spPr>
        <a:xfrm>
          <a:off x="6164237" y="1924218"/>
          <a:ext cx="133896" cy="335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927"/>
              </a:lnTo>
              <a:lnTo>
                <a:pt x="133896" y="335927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89196-8246-40DC-9B09-B432355EB09D}">
      <dsp:nvSpPr>
        <dsp:cNvPr id="0" name=""/>
        <dsp:cNvSpPr/>
      </dsp:nvSpPr>
      <dsp:spPr>
        <a:xfrm>
          <a:off x="6521294" y="1405720"/>
          <a:ext cx="441818" cy="153358"/>
        </a:xfrm>
        <a:custGeom>
          <a:avLst/>
          <a:gdLst/>
          <a:ahLst/>
          <a:cxnLst/>
          <a:rect l="0" t="0" r="0" b="0"/>
          <a:pathLst>
            <a:path>
              <a:moveTo>
                <a:pt x="441818" y="0"/>
              </a:moveTo>
              <a:lnTo>
                <a:pt x="441818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5AAC1-FBE7-47FD-9D50-939E4E58FC7E}">
      <dsp:nvSpPr>
        <dsp:cNvPr id="0" name=""/>
        <dsp:cNvSpPr/>
      </dsp:nvSpPr>
      <dsp:spPr>
        <a:xfrm>
          <a:off x="5980599" y="887223"/>
          <a:ext cx="982512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982512" y="76679"/>
              </a:lnTo>
              <a:lnTo>
                <a:pt x="982512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24C38-0A2D-475C-88AA-37D1743BEAE5}">
      <dsp:nvSpPr>
        <dsp:cNvPr id="0" name=""/>
        <dsp:cNvSpPr/>
      </dsp:nvSpPr>
      <dsp:spPr>
        <a:xfrm>
          <a:off x="5264364" y="1924218"/>
          <a:ext cx="109541" cy="335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927"/>
              </a:lnTo>
              <a:lnTo>
                <a:pt x="109541" y="335927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0F9A4-716A-48C3-9477-625E74C6F4AB}">
      <dsp:nvSpPr>
        <dsp:cNvPr id="0" name=""/>
        <dsp:cNvSpPr/>
      </dsp:nvSpPr>
      <dsp:spPr>
        <a:xfrm>
          <a:off x="4998087" y="1405720"/>
          <a:ext cx="558388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558388" y="76679"/>
              </a:lnTo>
              <a:lnTo>
                <a:pt x="558388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3F369-4929-4782-9954-4106E6605F46}">
      <dsp:nvSpPr>
        <dsp:cNvPr id="0" name=""/>
        <dsp:cNvSpPr/>
      </dsp:nvSpPr>
      <dsp:spPr>
        <a:xfrm>
          <a:off x="4170901" y="1924218"/>
          <a:ext cx="144512" cy="335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927"/>
              </a:lnTo>
              <a:lnTo>
                <a:pt x="144512" y="335927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ED8C0-6F91-4F25-B6AE-4D83464B2155}">
      <dsp:nvSpPr>
        <dsp:cNvPr id="0" name=""/>
        <dsp:cNvSpPr/>
      </dsp:nvSpPr>
      <dsp:spPr>
        <a:xfrm>
          <a:off x="4556268" y="1405720"/>
          <a:ext cx="441818" cy="153358"/>
        </a:xfrm>
        <a:custGeom>
          <a:avLst/>
          <a:gdLst/>
          <a:ahLst/>
          <a:cxnLst/>
          <a:rect l="0" t="0" r="0" b="0"/>
          <a:pathLst>
            <a:path>
              <a:moveTo>
                <a:pt x="441818" y="0"/>
              </a:moveTo>
              <a:lnTo>
                <a:pt x="441818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D5D38-1640-4801-95C1-B30C4232DC98}">
      <dsp:nvSpPr>
        <dsp:cNvPr id="0" name=""/>
        <dsp:cNvSpPr/>
      </dsp:nvSpPr>
      <dsp:spPr>
        <a:xfrm>
          <a:off x="4998087" y="887223"/>
          <a:ext cx="982512" cy="153358"/>
        </a:xfrm>
        <a:custGeom>
          <a:avLst/>
          <a:gdLst/>
          <a:ahLst/>
          <a:cxnLst/>
          <a:rect l="0" t="0" r="0" b="0"/>
          <a:pathLst>
            <a:path>
              <a:moveTo>
                <a:pt x="982512" y="0"/>
              </a:moveTo>
              <a:lnTo>
                <a:pt x="982512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0EF8F-8D4C-4A0C-A5C2-50BDE1B57EA5}">
      <dsp:nvSpPr>
        <dsp:cNvPr id="0" name=""/>
        <dsp:cNvSpPr/>
      </dsp:nvSpPr>
      <dsp:spPr>
        <a:xfrm>
          <a:off x="4119055" y="368725"/>
          <a:ext cx="1861543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1861543" y="76679"/>
              </a:lnTo>
              <a:lnTo>
                <a:pt x="1861543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82EFF-1060-4177-998D-76607655873F}">
      <dsp:nvSpPr>
        <dsp:cNvPr id="0" name=""/>
        <dsp:cNvSpPr/>
      </dsp:nvSpPr>
      <dsp:spPr>
        <a:xfrm>
          <a:off x="3218230" y="1924218"/>
          <a:ext cx="91440" cy="1186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6088"/>
              </a:lnTo>
              <a:lnTo>
                <a:pt x="134032" y="118608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BAB4C-1D4C-4E39-9038-AE1797235642}">
      <dsp:nvSpPr>
        <dsp:cNvPr id="0" name=""/>
        <dsp:cNvSpPr/>
      </dsp:nvSpPr>
      <dsp:spPr>
        <a:xfrm>
          <a:off x="3263950" y="1924218"/>
          <a:ext cx="109541" cy="482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615"/>
              </a:lnTo>
              <a:lnTo>
                <a:pt x="109541" y="482615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0A679-5689-4A88-988D-2AF07F798864}">
      <dsp:nvSpPr>
        <dsp:cNvPr id="0" name=""/>
        <dsp:cNvSpPr/>
      </dsp:nvSpPr>
      <dsp:spPr>
        <a:xfrm>
          <a:off x="3014231" y="1405720"/>
          <a:ext cx="541829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541829" y="76679"/>
              </a:lnTo>
              <a:lnTo>
                <a:pt x="541829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0D962-6105-4871-B468-7E29B223BFA9}">
      <dsp:nvSpPr>
        <dsp:cNvPr id="0" name=""/>
        <dsp:cNvSpPr/>
      </dsp:nvSpPr>
      <dsp:spPr>
        <a:xfrm>
          <a:off x="2200292" y="1924218"/>
          <a:ext cx="145022" cy="1876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6055"/>
              </a:lnTo>
              <a:lnTo>
                <a:pt x="145022" y="1876055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D0FD2-80A8-47CB-8449-66122340843B}">
      <dsp:nvSpPr>
        <dsp:cNvPr id="0" name=""/>
        <dsp:cNvSpPr/>
      </dsp:nvSpPr>
      <dsp:spPr>
        <a:xfrm>
          <a:off x="2200292" y="1924218"/>
          <a:ext cx="190314" cy="1311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1126"/>
              </a:lnTo>
              <a:lnTo>
                <a:pt x="190314" y="1311126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C1BC3-E7EA-4B19-853F-A61A7E5993C8}">
      <dsp:nvSpPr>
        <dsp:cNvPr id="0" name=""/>
        <dsp:cNvSpPr/>
      </dsp:nvSpPr>
      <dsp:spPr>
        <a:xfrm>
          <a:off x="2200292" y="1924218"/>
          <a:ext cx="181010" cy="882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011"/>
              </a:lnTo>
              <a:lnTo>
                <a:pt x="181010" y="882011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6D342-94A7-4158-9189-74B517D1212C}">
      <dsp:nvSpPr>
        <dsp:cNvPr id="0" name=""/>
        <dsp:cNvSpPr/>
      </dsp:nvSpPr>
      <dsp:spPr>
        <a:xfrm>
          <a:off x="2200292" y="1924218"/>
          <a:ext cx="153902" cy="3866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605"/>
              </a:lnTo>
              <a:lnTo>
                <a:pt x="153902" y="386605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6B662-CC24-4162-B07F-CAD13E95E2DE}">
      <dsp:nvSpPr>
        <dsp:cNvPr id="0" name=""/>
        <dsp:cNvSpPr/>
      </dsp:nvSpPr>
      <dsp:spPr>
        <a:xfrm>
          <a:off x="2572413" y="1405720"/>
          <a:ext cx="441818" cy="153358"/>
        </a:xfrm>
        <a:custGeom>
          <a:avLst/>
          <a:gdLst/>
          <a:ahLst/>
          <a:cxnLst/>
          <a:rect l="0" t="0" r="0" b="0"/>
          <a:pathLst>
            <a:path>
              <a:moveTo>
                <a:pt x="441818" y="0"/>
              </a:moveTo>
              <a:lnTo>
                <a:pt x="441818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6ECD4-62AE-45F9-B935-F500CC2423F4}">
      <dsp:nvSpPr>
        <dsp:cNvPr id="0" name=""/>
        <dsp:cNvSpPr/>
      </dsp:nvSpPr>
      <dsp:spPr>
        <a:xfrm>
          <a:off x="2257512" y="887223"/>
          <a:ext cx="756719" cy="15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679"/>
              </a:lnTo>
              <a:lnTo>
                <a:pt x="756719" y="76679"/>
              </a:lnTo>
              <a:lnTo>
                <a:pt x="756719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8F844-94E6-469F-8F5B-970F6CDA856A}">
      <dsp:nvSpPr>
        <dsp:cNvPr id="0" name=""/>
        <dsp:cNvSpPr/>
      </dsp:nvSpPr>
      <dsp:spPr>
        <a:xfrm>
          <a:off x="1138302" y="1924218"/>
          <a:ext cx="135933" cy="991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1524"/>
              </a:lnTo>
              <a:lnTo>
                <a:pt x="135933" y="991524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B62C4-2A59-44CB-B627-AB63C41580E8}">
      <dsp:nvSpPr>
        <dsp:cNvPr id="0" name=""/>
        <dsp:cNvSpPr/>
      </dsp:nvSpPr>
      <dsp:spPr>
        <a:xfrm>
          <a:off x="1138302" y="1924218"/>
          <a:ext cx="135933" cy="389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148"/>
              </a:lnTo>
              <a:lnTo>
                <a:pt x="135933" y="38914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F8DDD-B897-4ABA-9372-13E8A3AA67AC}">
      <dsp:nvSpPr>
        <dsp:cNvPr id="0" name=""/>
        <dsp:cNvSpPr/>
      </dsp:nvSpPr>
      <dsp:spPr>
        <a:xfrm>
          <a:off x="1455072" y="1405720"/>
          <a:ext cx="91440" cy="1533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3248C-781D-4572-BC4C-6FE323FCDA7A}">
      <dsp:nvSpPr>
        <dsp:cNvPr id="0" name=""/>
        <dsp:cNvSpPr/>
      </dsp:nvSpPr>
      <dsp:spPr>
        <a:xfrm>
          <a:off x="1500792" y="887223"/>
          <a:ext cx="756719" cy="153358"/>
        </a:xfrm>
        <a:custGeom>
          <a:avLst/>
          <a:gdLst/>
          <a:ahLst/>
          <a:cxnLst/>
          <a:rect l="0" t="0" r="0" b="0"/>
          <a:pathLst>
            <a:path>
              <a:moveTo>
                <a:pt x="756719" y="0"/>
              </a:moveTo>
              <a:lnTo>
                <a:pt x="756719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8BC5A-25BA-4874-9834-8750E7BBBADC}">
      <dsp:nvSpPr>
        <dsp:cNvPr id="0" name=""/>
        <dsp:cNvSpPr/>
      </dsp:nvSpPr>
      <dsp:spPr>
        <a:xfrm>
          <a:off x="2257512" y="368725"/>
          <a:ext cx="1861543" cy="153358"/>
        </a:xfrm>
        <a:custGeom>
          <a:avLst/>
          <a:gdLst/>
          <a:ahLst/>
          <a:cxnLst/>
          <a:rect l="0" t="0" r="0" b="0"/>
          <a:pathLst>
            <a:path>
              <a:moveTo>
                <a:pt x="1861543" y="0"/>
              </a:moveTo>
              <a:lnTo>
                <a:pt x="1861543" y="76679"/>
              </a:lnTo>
              <a:lnTo>
                <a:pt x="0" y="76679"/>
              </a:lnTo>
              <a:lnTo>
                <a:pt x="0" y="1533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CD1D0-B36D-42B4-8196-18A27039920B}">
      <dsp:nvSpPr>
        <dsp:cNvPr id="0" name=""/>
        <dsp:cNvSpPr/>
      </dsp:nvSpPr>
      <dsp:spPr>
        <a:xfrm>
          <a:off x="3753916" y="3586"/>
          <a:ext cx="730278" cy="365139"/>
        </a:xfrm>
        <a:prstGeom prst="rect">
          <a:avLst/>
        </a:prstGeom>
        <a:solidFill>
          <a:srgbClr val="9696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Sutures</a:t>
          </a:r>
        </a:p>
      </dsp:txBody>
      <dsp:txXfrm>
        <a:off x="3753916" y="3586"/>
        <a:ext cx="730278" cy="365139"/>
      </dsp:txXfrm>
    </dsp:sp>
    <dsp:sp modelId="{5EE03792-C001-4CE3-8B65-03185BB42613}">
      <dsp:nvSpPr>
        <dsp:cNvPr id="0" name=""/>
        <dsp:cNvSpPr/>
      </dsp:nvSpPr>
      <dsp:spPr>
        <a:xfrm>
          <a:off x="1892372" y="522083"/>
          <a:ext cx="730278" cy="36513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Absorbable</a:t>
          </a:r>
        </a:p>
      </dsp:txBody>
      <dsp:txXfrm>
        <a:off x="1892372" y="522083"/>
        <a:ext cx="730278" cy="365139"/>
      </dsp:txXfrm>
    </dsp:sp>
    <dsp:sp modelId="{F939481D-6167-4A82-8F28-E499F40727EE}">
      <dsp:nvSpPr>
        <dsp:cNvPr id="0" name=""/>
        <dsp:cNvSpPr/>
      </dsp:nvSpPr>
      <dsp:spPr>
        <a:xfrm>
          <a:off x="1135653" y="1040581"/>
          <a:ext cx="730278" cy="365139"/>
        </a:xfrm>
        <a:prstGeom prst="rect">
          <a:avLst/>
        </a:prstGeom>
        <a:solidFill>
          <a:srgbClr val="40C7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95000"/>
                </a:schemeClr>
              </a:solidFill>
            </a:rPr>
            <a:t>Natural</a:t>
          </a:r>
        </a:p>
      </dsp:txBody>
      <dsp:txXfrm>
        <a:off x="1135653" y="1040581"/>
        <a:ext cx="730278" cy="365139"/>
      </dsp:txXfrm>
    </dsp:sp>
    <dsp:sp modelId="{109619E5-1028-4187-9856-66C56C3F3473}">
      <dsp:nvSpPr>
        <dsp:cNvPr id="0" name=""/>
        <dsp:cNvSpPr/>
      </dsp:nvSpPr>
      <dsp:spPr>
        <a:xfrm>
          <a:off x="1047680" y="1559078"/>
          <a:ext cx="906224" cy="365139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1047680" y="1559078"/>
        <a:ext cx="906224" cy="365139"/>
      </dsp:txXfrm>
    </dsp:sp>
    <dsp:sp modelId="{865CA1BF-B59B-491B-8484-7FE3B6685415}">
      <dsp:nvSpPr>
        <dsp:cNvPr id="0" name=""/>
        <dsp:cNvSpPr/>
      </dsp:nvSpPr>
      <dsp:spPr>
        <a:xfrm>
          <a:off x="1274236" y="2077576"/>
          <a:ext cx="730278" cy="471580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Catgut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Plain</a:t>
          </a:r>
        </a:p>
      </dsp:txBody>
      <dsp:txXfrm>
        <a:off x="1274236" y="2077576"/>
        <a:ext cx="730278" cy="471580"/>
      </dsp:txXfrm>
    </dsp:sp>
    <dsp:sp modelId="{4A28D508-F867-4517-BC35-AF671570CA88}">
      <dsp:nvSpPr>
        <dsp:cNvPr id="0" name=""/>
        <dsp:cNvSpPr/>
      </dsp:nvSpPr>
      <dsp:spPr>
        <a:xfrm>
          <a:off x="1274236" y="2702515"/>
          <a:ext cx="894817" cy="426453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CatgChromut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1274236" y="2702515"/>
        <a:ext cx="894817" cy="426453"/>
      </dsp:txXfrm>
    </dsp:sp>
    <dsp:sp modelId="{B6DA55A2-CAC3-413A-A8EC-8C591B7373B0}">
      <dsp:nvSpPr>
        <dsp:cNvPr id="0" name=""/>
        <dsp:cNvSpPr/>
      </dsp:nvSpPr>
      <dsp:spPr>
        <a:xfrm>
          <a:off x="2649092" y="1040581"/>
          <a:ext cx="730278" cy="365139"/>
        </a:xfrm>
        <a:prstGeom prst="rect">
          <a:avLst/>
        </a:prstGeom>
        <a:solidFill>
          <a:srgbClr val="40C7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Synthetic</a:t>
          </a:r>
        </a:p>
      </dsp:txBody>
      <dsp:txXfrm>
        <a:off x="2649092" y="1040581"/>
        <a:ext cx="730278" cy="365139"/>
      </dsp:txXfrm>
    </dsp:sp>
    <dsp:sp modelId="{8127FE83-2579-4E7E-AB23-3E25B05A2594}">
      <dsp:nvSpPr>
        <dsp:cNvPr id="0" name=""/>
        <dsp:cNvSpPr/>
      </dsp:nvSpPr>
      <dsp:spPr>
        <a:xfrm>
          <a:off x="2107262" y="1559078"/>
          <a:ext cx="930301" cy="365139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2107262" y="1559078"/>
        <a:ext cx="930301" cy="365139"/>
      </dsp:txXfrm>
    </dsp:sp>
    <dsp:sp modelId="{4FF1F256-A92E-4E2D-8C3A-2F887CE780C3}">
      <dsp:nvSpPr>
        <dsp:cNvPr id="0" name=""/>
        <dsp:cNvSpPr/>
      </dsp:nvSpPr>
      <dsp:spPr>
        <a:xfrm>
          <a:off x="2354195" y="2077576"/>
          <a:ext cx="730278" cy="466494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Monosyn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Quick</a:t>
          </a:r>
        </a:p>
      </dsp:txBody>
      <dsp:txXfrm>
        <a:off x="2354195" y="2077576"/>
        <a:ext cx="730278" cy="466494"/>
      </dsp:txXfrm>
    </dsp:sp>
    <dsp:sp modelId="{5590667A-A8AD-406D-823A-B4458AB9E045}">
      <dsp:nvSpPr>
        <dsp:cNvPr id="0" name=""/>
        <dsp:cNvSpPr/>
      </dsp:nvSpPr>
      <dsp:spPr>
        <a:xfrm>
          <a:off x="2381303" y="2623660"/>
          <a:ext cx="730278" cy="365139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Monosyn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2381303" y="2623660"/>
        <a:ext cx="730278" cy="365139"/>
      </dsp:txXfrm>
    </dsp:sp>
    <dsp:sp modelId="{1D5F4795-04D1-406C-9BE5-E2F268FEA3AB}">
      <dsp:nvSpPr>
        <dsp:cNvPr id="0" name=""/>
        <dsp:cNvSpPr/>
      </dsp:nvSpPr>
      <dsp:spPr>
        <a:xfrm>
          <a:off x="2390607" y="3052775"/>
          <a:ext cx="811360" cy="365139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Long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MonoPlus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2390607" y="3052775"/>
        <a:ext cx="811360" cy="365139"/>
      </dsp:txXfrm>
    </dsp:sp>
    <dsp:sp modelId="{3FF38135-46D1-47F4-B90C-09CD8909F7EB}">
      <dsp:nvSpPr>
        <dsp:cNvPr id="0" name=""/>
        <dsp:cNvSpPr/>
      </dsp:nvSpPr>
      <dsp:spPr>
        <a:xfrm>
          <a:off x="2345315" y="3528281"/>
          <a:ext cx="926679" cy="543984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Extra Long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chemeClr val="tx1"/>
              </a:solidFill>
            </a:rPr>
            <a:t>Monomax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345315" y="3528281"/>
        <a:ext cx="926679" cy="543984"/>
      </dsp:txXfrm>
    </dsp:sp>
    <dsp:sp modelId="{D6C8107E-F4D3-42A6-99B7-81FC306C8185}">
      <dsp:nvSpPr>
        <dsp:cNvPr id="0" name=""/>
        <dsp:cNvSpPr/>
      </dsp:nvSpPr>
      <dsp:spPr>
        <a:xfrm>
          <a:off x="3190922" y="1559078"/>
          <a:ext cx="730278" cy="365139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Braided</a:t>
          </a:r>
        </a:p>
      </dsp:txBody>
      <dsp:txXfrm>
        <a:off x="3190922" y="1559078"/>
        <a:ext cx="730278" cy="365139"/>
      </dsp:txXfrm>
    </dsp:sp>
    <dsp:sp modelId="{35B87352-11D2-4CE6-B17F-D4030F9020D9}">
      <dsp:nvSpPr>
        <dsp:cNvPr id="0" name=""/>
        <dsp:cNvSpPr/>
      </dsp:nvSpPr>
      <dsp:spPr>
        <a:xfrm>
          <a:off x="3373492" y="2077576"/>
          <a:ext cx="730278" cy="658513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Novosyn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Quick</a:t>
          </a:r>
        </a:p>
      </dsp:txBody>
      <dsp:txXfrm>
        <a:off x="3373492" y="2077576"/>
        <a:ext cx="730278" cy="658513"/>
      </dsp:txXfrm>
    </dsp:sp>
    <dsp:sp modelId="{9E2CD8D2-4C47-421A-AFDF-01123371088B}">
      <dsp:nvSpPr>
        <dsp:cNvPr id="0" name=""/>
        <dsp:cNvSpPr/>
      </dsp:nvSpPr>
      <dsp:spPr>
        <a:xfrm>
          <a:off x="3352262" y="2837222"/>
          <a:ext cx="730278" cy="546167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Novosyn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352262" y="2837222"/>
        <a:ext cx="730278" cy="546167"/>
      </dsp:txXfrm>
    </dsp:sp>
    <dsp:sp modelId="{5DF46A65-4238-4C2C-A564-213BA807F5A5}">
      <dsp:nvSpPr>
        <dsp:cNvPr id="0" name=""/>
        <dsp:cNvSpPr/>
      </dsp:nvSpPr>
      <dsp:spPr>
        <a:xfrm>
          <a:off x="5615460" y="522083"/>
          <a:ext cx="730278" cy="365139"/>
        </a:xfrm>
        <a:prstGeom prst="rect">
          <a:avLst/>
        </a:prstGeom>
        <a:solidFill>
          <a:srgbClr val="711E8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Non-Absorbable</a:t>
          </a:r>
        </a:p>
      </dsp:txBody>
      <dsp:txXfrm>
        <a:off x="5615460" y="522083"/>
        <a:ext cx="730278" cy="365139"/>
      </dsp:txXfrm>
    </dsp:sp>
    <dsp:sp modelId="{4F88AD7C-A150-44A8-8F76-49B56D4D0D9B}">
      <dsp:nvSpPr>
        <dsp:cNvPr id="0" name=""/>
        <dsp:cNvSpPr/>
      </dsp:nvSpPr>
      <dsp:spPr>
        <a:xfrm>
          <a:off x="4632948" y="1040581"/>
          <a:ext cx="730278" cy="365139"/>
        </a:xfrm>
        <a:prstGeom prst="rect">
          <a:avLst/>
        </a:prstGeom>
        <a:solidFill>
          <a:srgbClr val="984A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Natural</a:t>
          </a:r>
        </a:p>
      </dsp:txBody>
      <dsp:txXfrm>
        <a:off x="4632948" y="1040581"/>
        <a:ext cx="730278" cy="365139"/>
      </dsp:txXfrm>
    </dsp:sp>
    <dsp:sp modelId="{A0851171-A07A-4512-BE5A-6F44AD36B6C4}">
      <dsp:nvSpPr>
        <dsp:cNvPr id="0" name=""/>
        <dsp:cNvSpPr/>
      </dsp:nvSpPr>
      <dsp:spPr>
        <a:xfrm>
          <a:off x="4074559" y="1559078"/>
          <a:ext cx="963419" cy="365139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4074559" y="1559078"/>
        <a:ext cx="963419" cy="365139"/>
      </dsp:txXfrm>
    </dsp:sp>
    <dsp:sp modelId="{B6D734F1-CDD3-4987-A5E2-9D648F044E34}">
      <dsp:nvSpPr>
        <dsp:cNvPr id="0" name=""/>
        <dsp:cNvSpPr/>
      </dsp:nvSpPr>
      <dsp:spPr>
        <a:xfrm>
          <a:off x="4315414" y="2077576"/>
          <a:ext cx="730278" cy="365139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Steelex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4315414" y="2077576"/>
        <a:ext cx="730278" cy="365139"/>
      </dsp:txXfrm>
    </dsp:sp>
    <dsp:sp modelId="{E71C4A7B-4888-43D9-8090-BB8465784411}">
      <dsp:nvSpPr>
        <dsp:cNvPr id="0" name=""/>
        <dsp:cNvSpPr/>
      </dsp:nvSpPr>
      <dsp:spPr>
        <a:xfrm>
          <a:off x="5191337" y="1559078"/>
          <a:ext cx="730278" cy="365139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Braided</a:t>
          </a:r>
        </a:p>
      </dsp:txBody>
      <dsp:txXfrm>
        <a:off x="5191337" y="1559078"/>
        <a:ext cx="730278" cy="365139"/>
      </dsp:txXfrm>
    </dsp:sp>
    <dsp:sp modelId="{C93BB2D3-7274-477A-87D5-CFE2FE4E3B00}">
      <dsp:nvSpPr>
        <dsp:cNvPr id="0" name=""/>
        <dsp:cNvSpPr/>
      </dsp:nvSpPr>
      <dsp:spPr>
        <a:xfrm>
          <a:off x="5373906" y="2077576"/>
          <a:ext cx="730278" cy="365139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Silkam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373906" y="2077576"/>
        <a:ext cx="730278" cy="365139"/>
      </dsp:txXfrm>
    </dsp:sp>
    <dsp:sp modelId="{B90EF942-AC7B-45E5-9F86-C4A19E32043C}">
      <dsp:nvSpPr>
        <dsp:cNvPr id="0" name=""/>
        <dsp:cNvSpPr/>
      </dsp:nvSpPr>
      <dsp:spPr>
        <a:xfrm>
          <a:off x="6597973" y="1040581"/>
          <a:ext cx="730278" cy="365139"/>
        </a:xfrm>
        <a:prstGeom prst="rect">
          <a:avLst/>
        </a:prstGeom>
        <a:solidFill>
          <a:srgbClr val="984A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Synthetic</a:t>
          </a:r>
        </a:p>
      </dsp:txBody>
      <dsp:txXfrm>
        <a:off x="6597973" y="1040581"/>
        <a:ext cx="730278" cy="365139"/>
      </dsp:txXfrm>
    </dsp:sp>
    <dsp:sp modelId="{7228D0A4-1EBA-4ED2-ABDB-87FF51CAC618}">
      <dsp:nvSpPr>
        <dsp:cNvPr id="0" name=""/>
        <dsp:cNvSpPr/>
      </dsp:nvSpPr>
      <dsp:spPr>
        <a:xfrm>
          <a:off x="6074973" y="1559078"/>
          <a:ext cx="892640" cy="365139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6074973" y="1559078"/>
        <a:ext cx="892640" cy="365139"/>
      </dsp:txXfrm>
    </dsp:sp>
    <dsp:sp modelId="{BA2598FF-E098-4B82-AEF9-DFEA67387CD0}">
      <dsp:nvSpPr>
        <dsp:cNvPr id="0" name=""/>
        <dsp:cNvSpPr/>
      </dsp:nvSpPr>
      <dsp:spPr>
        <a:xfrm>
          <a:off x="6298133" y="2077576"/>
          <a:ext cx="730278" cy="365139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Optilene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6298133" y="2077576"/>
        <a:ext cx="730278" cy="365139"/>
      </dsp:txXfrm>
    </dsp:sp>
    <dsp:sp modelId="{CC0D048A-2D5B-4717-BEED-75977D5368F3}">
      <dsp:nvSpPr>
        <dsp:cNvPr id="0" name=""/>
        <dsp:cNvSpPr/>
      </dsp:nvSpPr>
      <dsp:spPr>
        <a:xfrm>
          <a:off x="6298133" y="2596073"/>
          <a:ext cx="730278" cy="365139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Dafilon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6298133" y="2596073"/>
        <a:ext cx="730278" cy="365139"/>
      </dsp:txXfrm>
    </dsp:sp>
    <dsp:sp modelId="{6E5C7A11-93CD-4751-896E-A2E00C59DA50}">
      <dsp:nvSpPr>
        <dsp:cNvPr id="0" name=""/>
        <dsp:cNvSpPr/>
      </dsp:nvSpPr>
      <dsp:spPr>
        <a:xfrm>
          <a:off x="7120972" y="1559078"/>
          <a:ext cx="730278" cy="365139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Braided</a:t>
          </a:r>
        </a:p>
      </dsp:txBody>
      <dsp:txXfrm>
        <a:off x="7120972" y="1559078"/>
        <a:ext cx="730278" cy="365139"/>
      </dsp:txXfrm>
    </dsp:sp>
    <dsp:sp modelId="{6688338B-E766-4291-B11E-419B7AAEF753}">
      <dsp:nvSpPr>
        <dsp:cNvPr id="0" name=""/>
        <dsp:cNvSpPr/>
      </dsp:nvSpPr>
      <dsp:spPr>
        <a:xfrm>
          <a:off x="7303542" y="2077576"/>
          <a:ext cx="730278" cy="365139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PremiCron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7303542" y="2077576"/>
        <a:ext cx="730278" cy="365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CE567-B744-4701-9561-E29D80D43AFB}">
      <dsp:nvSpPr>
        <dsp:cNvPr id="0" name=""/>
        <dsp:cNvSpPr/>
      </dsp:nvSpPr>
      <dsp:spPr>
        <a:xfrm>
          <a:off x="7113446" y="1862381"/>
          <a:ext cx="106215" cy="325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29"/>
              </a:lnTo>
              <a:lnTo>
                <a:pt x="106215" y="325729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13D45-C644-4C95-884B-019F26DC435D}">
      <dsp:nvSpPr>
        <dsp:cNvPr id="0" name=""/>
        <dsp:cNvSpPr/>
      </dsp:nvSpPr>
      <dsp:spPr>
        <a:xfrm>
          <a:off x="6889568" y="1359626"/>
          <a:ext cx="507121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507121" y="74351"/>
              </a:lnTo>
              <a:lnTo>
                <a:pt x="507121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361FD-DD28-4664-86D9-B8F761BF92C8}">
      <dsp:nvSpPr>
        <dsp:cNvPr id="0" name=""/>
        <dsp:cNvSpPr/>
      </dsp:nvSpPr>
      <dsp:spPr>
        <a:xfrm>
          <a:off x="6114947" y="1862381"/>
          <a:ext cx="129830" cy="828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8484"/>
              </a:lnTo>
              <a:lnTo>
                <a:pt x="129830" y="828484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1C4C2-8847-416E-A006-31E282002A02}">
      <dsp:nvSpPr>
        <dsp:cNvPr id="0" name=""/>
        <dsp:cNvSpPr/>
      </dsp:nvSpPr>
      <dsp:spPr>
        <a:xfrm>
          <a:off x="6114947" y="1862381"/>
          <a:ext cx="129830" cy="325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29"/>
              </a:lnTo>
              <a:lnTo>
                <a:pt x="129830" y="325729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89196-8246-40DC-9B09-B432355EB09D}">
      <dsp:nvSpPr>
        <dsp:cNvPr id="0" name=""/>
        <dsp:cNvSpPr/>
      </dsp:nvSpPr>
      <dsp:spPr>
        <a:xfrm>
          <a:off x="6461163" y="1359626"/>
          <a:ext cx="428404" cy="148702"/>
        </a:xfrm>
        <a:custGeom>
          <a:avLst/>
          <a:gdLst/>
          <a:ahLst/>
          <a:cxnLst/>
          <a:rect l="0" t="0" r="0" b="0"/>
          <a:pathLst>
            <a:path>
              <a:moveTo>
                <a:pt x="428404" y="0"/>
              </a:moveTo>
              <a:lnTo>
                <a:pt x="428404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5AAC1-FBE7-47FD-9D50-939E4E58FC7E}">
      <dsp:nvSpPr>
        <dsp:cNvPr id="0" name=""/>
        <dsp:cNvSpPr/>
      </dsp:nvSpPr>
      <dsp:spPr>
        <a:xfrm>
          <a:off x="5936885" y="856870"/>
          <a:ext cx="952682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952682" y="74351"/>
              </a:lnTo>
              <a:lnTo>
                <a:pt x="952682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24C38-0A2D-475C-88AA-37D1743BEAE5}">
      <dsp:nvSpPr>
        <dsp:cNvPr id="0" name=""/>
        <dsp:cNvSpPr/>
      </dsp:nvSpPr>
      <dsp:spPr>
        <a:xfrm>
          <a:off x="5242395" y="1862381"/>
          <a:ext cx="106215" cy="325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29"/>
              </a:lnTo>
              <a:lnTo>
                <a:pt x="106215" y="325729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0F9A4-716A-48C3-9477-625E74C6F4AB}">
      <dsp:nvSpPr>
        <dsp:cNvPr id="0" name=""/>
        <dsp:cNvSpPr/>
      </dsp:nvSpPr>
      <dsp:spPr>
        <a:xfrm>
          <a:off x="4984202" y="1359626"/>
          <a:ext cx="541435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541435" y="74351"/>
              </a:lnTo>
              <a:lnTo>
                <a:pt x="541435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3F369-4929-4782-9954-4106E6605F46}">
      <dsp:nvSpPr>
        <dsp:cNvPr id="0" name=""/>
        <dsp:cNvSpPr/>
      </dsp:nvSpPr>
      <dsp:spPr>
        <a:xfrm>
          <a:off x="4182129" y="1862381"/>
          <a:ext cx="140125" cy="325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729"/>
              </a:lnTo>
              <a:lnTo>
                <a:pt x="140125" y="325729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ED8C0-6F91-4F25-B6AE-4D83464B2155}">
      <dsp:nvSpPr>
        <dsp:cNvPr id="0" name=""/>
        <dsp:cNvSpPr/>
      </dsp:nvSpPr>
      <dsp:spPr>
        <a:xfrm>
          <a:off x="4555797" y="1359626"/>
          <a:ext cx="428404" cy="148702"/>
        </a:xfrm>
        <a:custGeom>
          <a:avLst/>
          <a:gdLst/>
          <a:ahLst/>
          <a:cxnLst/>
          <a:rect l="0" t="0" r="0" b="0"/>
          <a:pathLst>
            <a:path>
              <a:moveTo>
                <a:pt x="428404" y="0"/>
              </a:moveTo>
              <a:lnTo>
                <a:pt x="428404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D5D38-1640-4801-95C1-B30C4232DC98}">
      <dsp:nvSpPr>
        <dsp:cNvPr id="0" name=""/>
        <dsp:cNvSpPr/>
      </dsp:nvSpPr>
      <dsp:spPr>
        <a:xfrm>
          <a:off x="4984202" y="856870"/>
          <a:ext cx="952682" cy="148702"/>
        </a:xfrm>
        <a:custGeom>
          <a:avLst/>
          <a:gdLst/>
          <a:ahLst/>
          <a:cxnLst/>
          <a:rect l="0" t="0" r="0" b="0"/>
          <a:pathLst>
            <a:path>
              <a:moveTo>
                <a:pt x="952682" y="0"/>
              </a:moveTo>
              <a:lnTo>
                <a:pt x="952682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0EF8F-8D4C-4A0C-A5C2-50BDE1B57EA5}">
      <dsp:nvSpPr>
        <dsp:cNvPr id="0" name=""/>
        <dsp:cNvSpPr/>
      </dsp:nvSpPr>
      <dsp:spPr>
        <a:xfrm>
          <a:off x="4131858" y="354114"/>
          <a:ext cx="1805026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1805026" y="74351"/>
              </a:lnTo>
              <a:lnTo>
                <a:pt x="1805026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82EFF-1060-4177-998D-76607655873F}">
      <dsp:nvSpPr>
        <dsp:cNvPr id="0" name=""/>
        <dsp:cNvSpPr/>
      </dsp:nvSpPr>
      <dsp:spPr>
        <a:xfrm>
          <a:off x="3302714" y="1862381"/>
          <a:ext cx="106215" cy="1049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442"/>
              </a:lnTo>
              <a:lnTo>
                <a:pt x="106215" y="104944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BAB4C-1D4C-4E39-9038-AE1797235642}">
      <dsp:nvSpPr>
        <dsp:cNvPr id="0" name=""/>
        <dsp:cNvSpPr/>
      </dsp:nvSpPr>
      <dsp:spPr>
        <a:xfrm>
          <a:off x="3302714" y="1862381"/>
          <a:ext cx="106215" cy="385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100"/>
              </a:lnTo>
              <a:lnTo>
                <a:pt x="106215" y="385100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0A679-5689-4A88-988D-2AF07F798864}">
      <dsp:nvSpPr>
        <dsp:cNvPr id="0" name=""/>
        <dsp:cNvSpPr/>
      </dsp:nvSpPr>
      <dsp:spPr>
        <a:xfrm>
          <a:off x="3060577" y="1359626"/>
          <a:ext cx="525379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525379" y="74351"/>
              </a:lnTo>
              <a:lnTo>
                <a:pt x="525379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0D962-6105-4871-B468-7E29B223BFA9}">
      <dsp:nvSpPr>
        <dsp:cNvPr id="0" name=""/>
        <dsp:cNvSpPr/>
      </dsp:nvSpPr>
      <dsp:spPr>
        <a:xfrm>
          <a:off x="2271350" y="1862381"/>
          <a:ext cx="135308" cy="2144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4387"/>
              </a:lnTo>
              <a:lnTo>
                <a:pt x="135308" y="2144387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D0FD2-80A8-47CB-8449-66122340843B}">
      <dsp:nvSpPr>
        <dsp:cNvPr id="0" name=""/>
        <dsp:cNvSpPr/>
      </dsp:nvSpPr>
      <dsp:spPr>
        <a:xfrm>
          <a:off x="2271350" y="1862381"/>
          <a:ext cx="135308" cy="1560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0465"/>
              </a:lnTo>
              <a:lnTo>
                <a:pt x="135308" y="1560465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C1BC3-E7EA-4B19-853F-A61A7E5993C8}">
      <dsp:nvSpPr>
        <dsp:cNvPr id="0" name=""/>
        <dsp:cNvSpPr/>
      </dsp:nvSpPr>
      <dsp:spPr>
        <a:xfrm>
          <a:off x="2271350" y="1862381"/>
          <a:ext cx="135308" cy="105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7709"/>
              </a:lnTo>
              <a:lnTo>
                <a:pt x="135308" y="1057709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6D342-94A7-4158-9189-74B517D1212C}">
      <dsp:nvSpPr>
        <dsp:cNvPr id="0" name=""/>
        <dsp:cNvSpPr/>
      </dsp:nvSpPr>
      <dsp:spPr>
        <a:xfrm>
          <a:off x="2271350" y="1862381"/>
          <a:ext cx="149229" cy="440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0341"/>
              </a:lnTo>
              <a:lnTo>
                <a:pt x="149229" y="440341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6B662-CC24-4162-B07F-CAD13E95E2DE}">
      <dsp:nvSpPr>
        <dsp:cNvPr id="0" name=""/>
        <dsp:cNvSpPr/>
      </dsp:nvSpPr>
      <dsp:spPr>
        <a:xfrm>
          <a:off x="2632173" y="1359626"/>
          <a:ext cx="428404" cy="148702"/>
        </a:xfrm>
        <a:custGeom>
          <a:avLst/>
          <a:gdLst/>
          <a:ahLst/>
          <a:cxnLst/>
          <a:rect l="0" t="0" r="0" b="0"/>
          <a:pathLst>
            <a:path>
              <a:moveTo>
                <a:pt x="428404" y="0"/>
              </a:moveTo>
              <a:lnTo>
                <a:pt x="428404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6ECD4-62AE-45F9-B935-F500CC2423F4}">
      <dsp:nvSpPr>
        <dsp:cNvPr id="0" name=""/>
        <dsp:cNvSpPr/>
      </dsp:nvSpPr>
      <dsp:spPr>
        <a:xfrm>
          <a:off x="2326832" y="856870"/>
          <a:ext cx="733745" cy="148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1"/>
              </a:lnTo>
              <a:lnTo>
                <a:pt x="733745" y="74351"/>
              </a:lnTo>
              <a:lnTo>
                <a:pt x="733745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8F844-94E6-469F-8F5B-970F6CDA856A}">
      <dsp:nvSpPr>
        <dsp:cNvPr id="0" name=""/>
        <dsp:cNvSpPr/>
      </dsp:nvSpPr>
      <dsp:spPr>
        <a:xfrm>
          <a:off x="1241602" y="1862381"/>
          <a:ext cx="131806" cy="1049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258"/>
              </a:lnTo>
              <a:lnTo>
                <a:pt x="131806" y="1049258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B62C4-2A59-44CB-B627-AB63C41580E8}">
      <dsp:nvSpPr>
        <dsp:cNvPr id="0" name=""/>
        <dsp:cNvSpPr/>
      </dsp:nvSpPr>
      <dsp:spPr>
        <a:xfrm>
          <a:off x="1241602" y="1862381"/>
          <a:ext cx="131806" cy="421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252"/>
              </a:lnTo>
              <a:lnTo>
                <a:pt x="131806" y="42125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F8DDD-B897-4ABA-9372-13E8A3AA67AC}">
      <dsp:nvSpPr>
        <dsp:cNvPr id="0" name=""/>
        <dsp:cNvSpPr/>
      </dsp:nvSpPr>
      <dsp:spPr>
        <a:xfrm>
          <a:off x="1547367" y="1359626"/>
          <a:ext cx="91440" cy="1487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3248C-781D-4572-BC4C-6FE323FCDA7A}">
      <dsp:nvSpPr>
        <dsp:cNvPr id="0" name=""/>
        <dsp:cNvSpPr/>
      </dsp:nvSpPr>
      <dsp:spPr>
        <a:xfrm>
          <a:off x="1593087" y="856870"/>
          <a:ext cx="733745" cy="148702"/>
        </a:xfrm>
        <a:custGeom>
          <a:avLst/>
          <a:gdLst/>
          <a:ahLst/>
          <a:cxnLst/>
          <a:rect l="0" t="0" r="0" b="0"/>
          <a:pathLst>
            <a:path>
              <a:moveTo>
                <a:pt x="733745" y="0"/>
              </a:moveTo>
              <a:lnTo>
                <a:pt x="733745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8BC5A-25BA-4874-9834-8750E7BBBADC}">
      <dsp:nvSpPr>
        <dsp:cNvPr id="0" name=""/>
        <dsp:cNvSpPr/>
      </dsp:nvSpPr>
      <dsp:spPr>
        <a:xfrm>
          <a:off x="2326832" y="354114"/>
          <a:ext cx="1805026" cy="148702"/>
        </a:xfrm>
        <a:custGeom>
          <a:avLst/>
          <a:gdLst/>
          <a:ahLst/>
          <a:cxnLst/>
          <a:rect l="0" t="0" r="0" b="0"/>
          <a:pathLst>
            <a:path>
              <a:moveTo>
                <a:pt x="1805026" y="0"/>
              </a:moveTo>
              <a:lnTo>
                <a:pt x="1805026" y="74351"/>
              </a:lnTo>
              <a:lnTo>
                <a:pt x="0" y="74351"/>
              </a:lnTo>
              <a:lnTo>
                <a:pt x="0" y="148702"/>
              </a:lnTo>
            </a:path>
          </a:pathLst>
        </a:custGeom>
        <a:noFill/>
        <a:ln w="25400" cap="flat" cmpd="sng" algn="ctr">
          <a:solidFill>
            <a:schemeClr val="tx1">
              <a:lumMod val="65000"/>
              <a:lumOff val="3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CD1D0-B36D-42B4-8196-18A27039920B}">
      <dsp:nvSpPr>
        <dsp:cNvPr id="0" name=""/>
        <dsp:cNvSpPr/>
      </dsp:nvSpPr>
      <dsp:spPr>
        <a:xfrm>
          <a:off x="3777805" y="61"/>
          <a:ext cx="708106" cy="354053"/>
        </a:xfrm>
        <a:prstGeom prst="rect">
          <a:avLst/>
        </a:prstGeom>
        <a:solidFill>
          <a:srgbClr val="9696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Sutures</a:t>
          </a:r>
        </a:p>
      </dsp:txBody>
      <dsp:txXfrm>
        <a:off x="3777805" y="61"/>
        <a:ext cx="708106" cy="354053"/>
      </dsp:txXfrm>
    </dsp:sp>
    <dsp:sp modelId="{5EE03792-C001-4CE3-8B65-03185BB42613}">
      <dsp:nvSpPr>
        <dsp:cNvPr id="0" name=""/>
        <dsp:cNvSpPr/>
      </dsp:nvSpPr>
      <dsp:spPr>
        <a:xfrm>
          <a:off x="1972779" y="502817"/>
          <a:ext cx="708106" cy="354053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Absorbable</a:t>
          </a:r>
        </a:p>
      </dsp:txBody>
      <dsp:txXfrm>
        <a:off x="1972779" y="502817"/>
        <a:ext cx="708106" cy="354053"/>
      </dsp:txXfrm>
    </dsp:sp>
    <dsp:sp modelId="{F939481D-6167-4A82-8F28-E499F40727EE}">
      <dsp:nvSpPr>
        <dsp:cNvPr id="0" name=""/>
        <dsp:cNvSpPr/>
      </dsp:nvSpPr>
      <dsp:spPr>
        <a:xfrm>
          <a:off x="1239033" y="1005572"/>
          <a:ext cx="708106" cy="354053"/>
        </a:xfrm>
        <a:prstGeom prst="rect">
          <a:avLst/>
        </a:prstGeom>
        <a:solidFill>
          <a:srgbClr val="40C7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bg1">
                  <a:lumMod val="95000"/>
                </a:schemeClr>
              </a:solidFill>
            </a:rPr>
            <a:t>Natural</a:t>
          </a:r>
        </a:p>
      </dsp:txBody>
      <dsp:txXfrm>
        <a:off x="1239033" y="1005572"/>
        <a:ext cx="708106" cy="354053"/>
      </dsp:txXfrm>
    </dsp:sp>
    <dsp:sp modelId="{109619E5-1028-4187-9856-66C56C3F3473}">
      <dsp:nvSpPr>
        <dsp:cNvPr id="0" name=""/>
        <dsp:cNvSpPr/>
      </dsp:nvSpPr>
      <dsp:spPr>
        <a:xfrm>
          <a:off x="1153731" y="1508328"/>
          <a:ext cx="878710" cy="354053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1153731" y="1508328"/>
        <a:ext cx="878710" cy="354053"/>
      </dsp:txXfrm>
    </dsp:sp>
    <dsp:sp modelId="{865CA1BF-B59B-491B-8484-7FE3B6685415}">
      <dsp:nvSpPr>
        <dsp:cNvPr id="0" name=""/>
        <dsp:cNvSpPr/>
      </dsp:nvSpPr>
      <dsp:spPr>
        <a:xfrm>
          <a:off x="1373409" y="2011084"/>
          <a:ext cx="708106" cy="545100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Catgut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Plain</a:t>
          </a:r>
        </a:p>
      </dsp:txBody>
      <dsp:txXfrm>
        <a:off x="1373409" y="2011084"/>
        <a:ext cx="708106" cy="545100"/>
      </dsp:txXfrm>
    </dsp:sp>
    <dsp:sp modelId="{4A28D508-F867-4517-BC35-AF671570CA88}">
      <dsp:nvSpPr>
        <dsp:cNvPr id="0" name=""/>
        <dsp:cNvSpPr/>
      </dsp:nvSpPr>
      <dsp:spPr>
        <a:xfrm>
          <a:off x="1373409" y="2704886"/>
          <a:ext cx="867650" cy="413505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Catgut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Chrom</a:t>
          </a:r>
        </a:p>
      </dsp:txBody>
      <dsp:txXfrm>
        <a:off x="1373409" y="2704886"/>
        <a:ext cx="867650" cy="413505"/>
      </dsp:txXfrm>
    </dsp:sp>
    <dsp:sp modelId="{B6DA55A2-CAC3-413A-A8EC-8C591B7373B0}">
      <dsp:nvSpPr>
        <dsp:cNvPr id="0" name=""/>
        <dsp:cNvSpPr/>
      </dsp:nvSpPr>
      <dsp:spPr>
        <a:xfrm>
          <a:off x="2706524" y="1005572"/>
          <a:ext cx="708106" cy="354053"/>
        </a:xfrm>
        <a:prstGeom prst="rect">
          <a:avLst/>
        </a:prstGeom>
        <a:solidFill>
          <a:srgbClr val="40C7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Synthetic</a:t>
          </a:r>
        </a:p>
      </dsp:txBody>
      <dsp:txXfrm>
        <a:off x="2706524" y="1005572"/>
        <a:ext cx="708106" cy="354053"/>
      </dsp:txXfrm>
    </dsp:sp>
    <dsp:sp modelId="{8127FE83-2579-4E7E-AB23-3E25B05A2594}">
      <dsp:nvSpPr>
        <dsp:cNvPr id="0" name=""/>
        <dsp:cNvSpPr/>
      </dsp:nvSpPr>
      <dsp:spPr>
        <a:xfrm>
          <a:off x="2181144" y="1508328"/>
          <a:ext cx="902056" cy="354053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2181144" y="1508328"/>
        <a:ext cx="902056" cy="354053"/>
      </dsp:txXfrm>
    </dsp:sp>
    <dsp:sp modelId="{4FF1F256-A92E-4E2D-8C3A-2F887CE780C3}">
      <dsp:nvSpPr>
        <dsp:cNvPr id="0" name=""/>
        <dsp:cNvSpPr/>
      </dsp:nvSpPr>
      <dsp:spPr>
        <a:xfrm>
          <a:off x="2420580" y="2011084"/>
          <a:ext cx="708106" cy="583277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Monosyn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Quick</a:t>
          </a:r>
        </a:p>
      </dsp:txBody>
      <dsp:txXfrm>
        <a:off x="2420580" y="2011084"/>
        <a:ext cx="708106" cy="583277"/>
      </dsp:txXfrm>
    </dsp:sp>
    <dsp:sp modelId="{5590667A-A8AD-406D-823A-B4458AB9E045}">
      <dsp:nvSpPr>
        <dsp:cNvPr id="0" name=""/>
        <dsp:cNvSpPr/>
      </dsp:nvSpPr>
      <dsp:spPr>
        <a:xfrm>
          <a:off x="2406659" y="2743064"/>
          <a:ext cx="708106" cy="354053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chemeClr val="tx1"/>
              </a:solidFill>
            </a:rPr>
            <a:t>Monosyn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406659" y="2743064"/>
        <a:ext cx="708106" cy="354053"/>
      </dsp:txXfrm>
    </dsp:sp>
    <dsp:sp modelId="{1D5F4795-04D1-406C-9BE5-E2F268FEA3AB}">
      <dsp:nvSpPr>
        <dsp:cNvPr id="0" name=""/>
        <dsp:cNvSpPr/>
      </dsp:nvSpPr>
      <dsp:spPr>
        <a:xfrm>
          <a:off x="2406659" y="3245820"/>
          <a:ext cx="708106" cy="354053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Long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MonoPlus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2406659" y="3245820"/>
        <a:ext cx="708106" cy="354053"/>
      </dsp:txXfrm>
    </dsp:sp>
    <dsp:sp modelId="{3FF38135-46D1-47F4-B90C-09CD8909F7EB}">
      <dsp:nvSpPr>
        <dsp:cNvPr id="0" name=""/>
        <dsp:cNvSpPr/>
      </dsp:nvSpPr>
      <dsp:spPr>
        <a:xfrm>
          <a:off x="2406659" y="3748575"/>
          <a:ext cx="678139" cy="516386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Extra Long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Monomax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406659" y="3748575"/>
        <a:ext cx="678139" cy="516386"/>
      </dsp:txXfrm>
    </dsp:sp>
    <dsp:sp modelId="{D6C8107E-F4D3-42A6-99B7-81FC306C8185}">
      <dsp:nvSpPr>
        <dsp:cNvPr id="0" name=""/>
        <dsp:cNvSpPr/>
      </dsp:nvSpPr>
      <dsp:spPr>
        <a:xfrm>
          <a:off x="3231904" y="1508328"/>
          <a:ext cx="708106" cy="354053"/>
        </a:xfrm>
        <a:prstGeom prst="rect">
          <a:avLst/>
        </a:prstGeom>
        <a:solidFill>
          <a:srgbClr val="73D6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Braided</a:t>
          </a:r>
        </a:p>
      </dsp:txBody>
      <dsp:txXfrm>
        <a:off x="3231904" y="1508328"/>
        <a:ext cx="708106" cy="354053"/>
      </dsp:txXfrm>
    </dsp:sp>
    <dsp:sp modelId="{35B87352-11D2-4CE6-B17F-D4030F9020D9}">
      <dsp:nvSpPr>
        <dsp:cNvPr id="0" name=""/>
        <dsp:cNvSpPr/>
      </dsp:nvSpPr>
      <dsp:spPr>
        <a:xfrm>
          <a:off x="3408930" y="2011084"/>
          <a:ext cx="708106" cy="472795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Short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Novosyn</a:t>
          </a:r>
          <a:r>
            <a:rPr lang="en-US" sz="1000" kern="1200" baseline="30000" dirty="0">
              <a:solidFill>
                <a:schemeClr val="tx1"/>
              </a:solidFill>
            </a:rPr>
            <a:t>®</a:t>
          </a:r>
          <a:r>
            <a:rPr lang="en-US" sz="1000" kern="1200" dirty="0">
              <a:solidFill>
                <a:schemeClr val="tx1"/>
              </a:solidFill>
            </a:rPr>
            <a:t> Quick</a:t>
          </a:r>
        </a:p>
      </dsp:txBody>
      <dsp:txXfrm>
        <a:off x="3408930" y="2011084"/>
        <a:ext cx="708106" cy="472795"/>
      </dsp:txXfrm>
    </dsp:sp>
    <dsp:sp modelId="{9E2CD8D2-4C47-421A-AFDF-01123371088B}">
      <dsp:nvSpPr>
        <dsp:cNvPr id="0" name=""/>
        <dsp:cNvSpPr/>
      </dsp:nvSpPr>
      <dsp:spPr>
        <a:xfrm>
          <a:off x="3408930" y="2632582"/>
          <a:ext cx="708106" cy="558483"/>
        </a:xfrm>
        <a:prstGeom prst="rect">
          <a:avLst/>
        </a:prstGeom>
        <a:solidFill>
          <a:srgbClr val="99E1C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Mid Term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chemeClr val="tx1"/>
              </a:solidFill>
            </a:rPr>
            <a:t>Novosyn</a:t>
          </a:r>
          <a:r>
            <a:rPr lang="en-US" sz="1300" kern="1200" baseline="30000" dirty="0">
              <a:solidFill>
                <a:schemeClr val="tx1"/>
              </a:solidFill>
            </a:rPr>
            <a:t>®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408930" y="2632582"/>
        <a:ext cx="708106" cy="558483"/>
      </dsp:txXfrm>
    </dsp:sp>
    <dsp:sp modelId="{5DF46A65-4238-4C2C-A564-213BA807F5A5}">
      <dsp:nvSpPr>
        <dsp:cNvPr id="0" name=""/>
        <dsp:cNvSpPr/>
      </dsp:nvSpPr>
      <dsp:spPr>
        <a:xfrm>
          <a:off x="5582831" y="502817"/>
          <a:ext cx="708106" cy="354053"/>
        </a:xfrm>
        <a:prstGeom prst="rect">
          <a:avLst/>
        </a:prstGeom>
        <a:solidFill>
          <a:srgbClr val="711E8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Non-Absorbable</a:t>
          </a:r>
        </a:p>
      </dsp:txBody>
      <dsp:txXfrm>
        <a:off x="5582831" y="502817"/>
        <a:ext cx="708106" cy="354053"/>
      </dsp:txXfrm>
    </dsp:sp>
    <dsp:sp modelId="{4F88AD7C-A150-44A8-8F76-49B56D4D0D9B}">
      <dsp:nvSpPr>
        <dsp:cNvPr id="0" name=""/>
        <dsp:cNvSpPr/>
      </dsp:nvSpPr>
      <dsp:spPr>
        <a:xfrm>
          <a:off x="4630148" y="1005572"/>
          <a:ext cx="708106" cy="354053"/>
        </a:xfrm>
        <a:prstGeom prst="rect">
          <a:avLst/>
        </a:prstGeom>
        <a:solidFill>
          <a:srgbClr val="984A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Natural</a:t>
          </a:r>
        </a:p>
      </dsp:txBody>
      <dsp:txXfrm>
        <a:off x="4630148" y="1005572"/>
        <a:ext cx="708106" cy="354053"/>
      </dsp:txXfrm>
    </dsp:sp>
    <dsp:sp modelId="{A0851171-A07A-4512-BE5A-6F44AD36B6C4}">
      <dsp:nvSpPr>
        <dsp:cNvPr id="0" name=""/>
        <dsp:cNvSpPr/>
      </dsp:nvSpPr>
      <dsp:spPr>
        <a:xfrm>
          <a:off x="4088712" y="1508328"/>
          <a:ext cx="934169" cy="354053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Monofilament</a:t>
          </a:r>
        </a:p>
      </dsp:txBody>
      <dsp:txXfrm>
        <a:off x="4088712" y="1508328"/>
        <a:ext cx="934169" cy="354053"/>
      </dsp:txXfrm>
    </dsp:sp>
    <dsp:sp modelId="{B6D734F1-CDD3-4987-A5E2-9D648F044E34}">
      <dsp:nvSpPr>
        <dsp:cNvPr id="0" name=""/>
        <dsp:cNvSpPr/>
      </dsp:nvSpPr>
      <dsp:spPr>
        <a:xfrm>
          <a:off x="4322255" y="2011084"/>
          <a:ext cx="708106" cy="354053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err="1">
              <a:solidFill>
                <a:schemeClr val="tx1"/>
              </a:solidFill>
            </a:rPr>
            <a:t>Steelex</a:t>
          </a:r>
          <a:r>
            <a:rPr lang="en-US" sz="1300" kern="1200" baseline="30000">
              <a:solidFill>
                <a:schemeClr val="tx1"/>
              </a:solidFill>
            </a:rPr>
            <a:t>®</a:t>
          </a:r>
          <a:endParaRPr lang="en-US" sz="1300" kern="1200">
            <a:solidFill>
              <a:schemeClr val="tx1"/>
            </a:solidFill>
          </a:endParaRPr>
        </a:p>
      </dsp:txBody>
      <dsp:txXfrm>
        <a:off x="4322255" y="2011084"/>
        <a:ext cx="708106" cy="354053"/>
      </dsp:txXfrm>
    </dsp:sp>
    <dsp:sp modelId="{E71C4A7B-4888-43D9-8090-BB8465784411}">
      <dsp:nvSpPr>
        <dsp:cNvPr id="0" name=""/>
        <dsp:cNvSpPr/>
      </dsp:nvSpPr>
      <dsp:spPr>
        <a:xfrm>
          <a:off x="5171584" y="1508328"/>
          <a:ext cx="708106" cy="354053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Braided</a:t>
          </a:r>
        </a:p>
      </dsp:txBody>
      <dsp:txXfrm>
        <a:off x="5171584" y="1508328"/>
        <a:ext cx="708106" cy="354053"/>
      </dsp:txXfrm>
    </dsp:sp>
    <dsp:sp modelId="{C93BB2D3-7274-477A-87D5-CFE2FE4E3B00}">
      <dsp:nvSpPr>
        <dsp:cNvPr id="0" name=""/>
        <dsp:cNvSpPr/>
      </dsp:nvSpPr>
      <dsp:spPr>
        <a:xfrm>
          <a:off x="5348611" y="2011084"/>
          <a:ext cx="708106" cy="354053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err="1">
              <a:solidFill>
                <a:schemeClr val="tx1"/>
              </a:solidFill>
            </a:rPr>
            <a:t>Silkam</a:t>
          </a:r>
          <a:r>
            <a:rPr lang="en-US" sz="1300" kern="1200" baseline="30000">
              <a:solidFill>
                <a:schemeClr val="tx1"/>
              </a:solidFill>
            </a:rPr>
            <a:t>®</a:t>
          </a:r>
          <a:endParaRPr lang="en-US" sz="1300" kern="1200">
            <a:solidFill>
              <a:schemeClr val="tx1"/>
            </a:solidFill>
          </a:endParaRPr>
        </a:p>
      </dsp:txBody>
      <dsp:txXfrm>
        <a:off x="5348611" y="2011084"/>
        <a:ext cx="708106" cy="354053"/>
      </dsp:txXfrm>
    </dsp:sp>
    <dsp:sp modelId="{B90EF942-AC7B-45E5-9F86-C4A19E32043C}">
      <dsp:nvSpPr>
        <dsp:cNvPr id="0" name=""/>
        <dsp:cNvSpPr/>
      </dsp:nvSpPr>
      <dsp:spPr>
        <a:xfrm>
          <a:off x="6535514" y="1005572"/>
          <a:ext cx="708106" cy="354053"/>
        </a:xfrm>
        <a:prstGeom prst="rect">
          <a:avLst/>
        </a:prstGeom>
        <a:solidFill>
          <a:srgbClr val="984A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Synthetic</a:t>
          </a:r>
        </a:p>
      </dsp:txBody>
      <dsp:txXfrm>
        <a:off x="6535514" y="1005572"/>
        <a:ext cx="708106" cy="354053"/>
      </dsp:txXfrm>
    </dsp:sp>
    <dsp:sp modelId="{7228D0A4-1EBA-4ED2-ABDB-87FF51CAC618}">
      <dsp:nvSpPr>
        <dsp:cNvPr id="0" name=""/>
        <dsp:cNvSpPr/>
      </dsp:nvSpPr>
      <dsp:spPr>
        <a:xfrm>
          <a:off x="6028393" y="1508328"/>
          <a:ext cx="865539" cy="354053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Monofilament</a:t>
          </a:r>
        </a:p>
      </dsp:txBody>
      <dsp:txXfrm>
        <a:off x="6028393" y="1508328"/>
        <a:ext cx="865539" cy="354053"/>
      </dsp:txXfrm>
    </dsp:sp>
    <dsp:sp modelId="{BA2598FF-E098-4B82-AEF9-DFEA67387CD0}">
      <dsp:nvSpPr>
        <dsp:cNvPr id="0" name=""/>
        <dsp:cNvSpPr/>
      </dsp:nvSpPr>
      <dsp:spPr>
        <a:xfrm>
          <a:off x="6244778" y="2011084"/>
          <a:ext cx="708106" cy="354053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solidFill>
                <a:schemeClr val="tx1"/>
              </a:solidFill>
            </a:rPr>
            <a:t>Optilene</a:t>
          </a:r>
          <a:r>
            <a:rPr lang="en-US" sz="1300" kern="1200" baseline="30000">
              <a:solidFill>
                <a:schemeClr val="tx1"/>
              </a:solidFill>
            </a:rPr>
            <a:t>®</a:t>
          </a:r>
          <a:endParaRPr lang="en-US" sz="1300" kern="1200">
            <a:solidFill>
              <a:schemeClr val="tx1"/>
            </a:solidFill>
          </a:endParaRPr>
        </a:p>
      </dsp:txBody>
      <dsp:txXfrm>
        <a:off x="6244778" y="2011084"/>
        <a:ext cx="708106" cy="354053"/>
      </dsp:txXfrm>
    </dsp:sp>
    <dsp:sp modelId="{CC0D048A-2D5B-4717-BEED-75977D5368F3}">
      <dsp:nvSpPr>
        <dsp:cNvPr id="0" name=""/>
        <dsp:cNvSpPr/>
      </dsp:nvSpPr>
      <dsp:spPr>
        <a:xfrm>
          <a:off x="6244778" y="2513839"/>
          <a:ext cx="708106" cy="354053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err="1">
              <a:solidFill>
                <a:schemeClr val="tx1"/>
              </a:solidFill>
            </a:rPr>
            <a:t>Dafilon</a:t>
          </a:r>
          <a:r>
            <a:rPr lang="en-US" sz="1300" kern="1200" baseline="30000">
              <a:solidFill>
                <a:schemeClr val="tx1"/>
              </a:solidFill>
            </a:rPr>
            <a:t>®</a:t>
          </a:r>
          <a:endParaRPr lang="en-US" sz="1300" kern="1200">
            <a:solidFill>
              <a:schemeClr val="tx1"/>
            </a:solidFill>
          </a:endParaRPr>
        </a:p>
      </dsp:txBody>
      <dsp:txXfrm>
        <a:off x="6244778" y="2513839"/>
        <a:ext cx="708106" cy="354053"/>
      </dsp:txXfrm>
    </dsp:sp>
    <dsp:sp modelId="{6E5C7A11-93CD-4751-896E-A2E00C59DA50}">
      <dsp:nvSpPr>
        <dsp:cNvPr id="0" name=""/>
        <dsp:cNvSpPr/>
      </dsp:nvSpPr>
      <dsp:spPr>
        <a:xfrm>
          <a:off x="7042636" y="1508328"/>
          <a:ext cx="708106" cy="354053"/>
        </a:xfrm>
        <a:prstGeom prst="rect">
          <a:avLst/>
        </a:prstGeom>
        <a:solidFill>
          <a:srgbClr val="AF78B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Braided</a:t>
          </a:r>
        </a:p>
      </dsp:txBody>
      <dsp:txXfrm>
        <a:off x="7042636" y="1508328"/>
        <a:ext cx="708106" cy="354053"/>
      </dsp:txXfrm>
    </dsp:sp>
    <dsp:sp modelId="{6688338B-E766-4291-B11E-419B7AAEF753}">
      <dsp:nvSpPr>
        <dsp:cNvPr id="0" name=""/>
        <dsp:cNvSpPr/>
      </dsp:nvSpPr>
      <dsp:spPr>
        <a:xfrm>
          <a:off x="7219662" y="2011084"/>
          <a:ext cx="708106" cy="354053"/>
        </a:xfrm>
        <a:prstGeom prst="rect">
          <a:avLst/>
        </a:prstGeom>
        <a:solidFill>
          <a:srgbClr val="C8A6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solidFill>
                <a:schemeClr val="tx1"/>
              </a:solidFill>
            </a:rPr>
            <a:t>PremiCron</a:t>
          </a:r>
          <a:r>
            <a:rPr lang="en-US" sz="1100" kern="1200" baseline="30000" dirty="0">
              <a:solidFill>
                <a:schemeClr val="tx1"/>
              </a:solidFill>
            </a:rPr>
            <a:t>®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7219662" y="2011084"/>
        <a:ext cx="708106" cy="3540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11F1A-77B5-4021-A1D2-A2E7FCDAEBF0}">
      <dsp:nvSpPr>
        <dsp:cNvPr id="0" name=""/>
        <dsp:cNvSpPr/>
      </dsp:nvSpPr>
      <dsp:spPr>
        <a:xfrm>
          <a:off x="587980" y="48919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+mj-lt"/>
            </a:rPr>
            <a:t>Description</a:t>
          </a:r>
        </a:p>
      </dsp:txBody>
      <dsp:txXfrm>
        <a:off x="609817" y="70756"/>
        <a:ext cx="2143599" cy="403660"/>
      </dsp:txXfrm>
    </dsp:sp>
    <dsp:sp modelId="{B2F9B3CF-07C8-4E25-B172-EE15D526E524}">
      <dsp:nvSpPr>
        <dsp:cNvPr id="0" name=""/>
        <dsp:cNvSpPr/>
      </dsp:nvSpPr>
      <dsp:spPr>
        <a:xfrm>
          <a:off x="587980" y="515650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+mj-lt"/>
            </a:rPr>
            <a:t>Composition</a:t>
          </a:r>
        </a:p>
      </dsp:txBody>
      <dsp:txXfrm>
        <a:off x="609817" y="537487"/>
        <a:ext cx="2143599" cy="403660"/>
      </dsp:txXfrm>
    </dsp:sp>
    <dsp:sp modelId="{5FBEB047-0461-49B1-B7FA-45249B9971AB}">
      <dsp:nvSpPr>
        <dsp:cNvPr id="0" name=""/>
        <dsp:cNvSpPr/>
      </dsp:nvSpPr>
      <dsp:spPr>
        <a:xfrm>
          <a:off x="587980" y="985352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+mj-lt"/>
            </a:rPr>
            <a:t>Indications</a:t>
          </a:r>
        </a:p>
      </dsp:txBody>
      <dsp:txXfrm>
        <a:off x="609817" y="1007189"/>
        <a:ext cx="2143599" cy="403660"/>
      </dsp:txXfrm>
    </dsp:sp>
    <dsp:sp modelId="{AF48A944-A7FB-48EC-B1C5-6531A8021F3C}">
      <dsp:nvSpPr>
        <dsp:cNvPr id="0" name=""/>
        <dsp:cNvSpPr/>
      </dsp:nvSpPr>
      <dsp:spPr>
        <a:xfrm>
          <a:off x="587980" y="1455053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 err="1">
              <a:latin typeface="+mj-lt"/>
            </a:rPr>
            <a:t>Colour</a:t>
          </a:r>
          <a:endParaRPr lang="en-US" sz="1600" b="0" kern="1200" dirty="0">
            <a:latin typeface="+mj-lt"/>
          </a:endParaRPr>
        </a:p>
      </dsp:txBody>
      <dsp:txXfrm>
        <a:off x="609817" y="1476890"/>
        <a:ext cx="2143599" cy="403660"/>
      </dsp:txXfrm>
    </dsp:sp>
    <dsp:sp modelId="{4A841C88-C797-49EB-954C-45AD9245C067}">
      <dsp:nvSpPr>
        <dsp:cNvPr id="0" name=""/>
        <dsp:cNvSpPr/>
      </dsp:nvSpPr>
      <dsp:spPr>
        <a:xfrm>
          <a:off x="587980" y="1924755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+mj-lt"/>
            </a:rPr>
            <a:t>Sizes</a:t>
          </a:r>
        </a:p>
      </dsp:txBody>
      <dsp:txXfrm>
        <a:off x="609817" y="1946592"/>
        <a:ext cx="2143599" cy="403660"/>
      </dsp:txXfrm>
    </dsp:sp>
    <dsp:sp modelId="{3D13F28B-F093-4939-9118-3FAD444A273D}">
      <dsp:nvSpPr>
        <dsp:cNvPr id="0" name=""/>
        <dsp:cNvSpPr/>
      </dsp:nvSpPr>
      <dsp:spPr>
        <a:xfrm>
          <a:off x="587980" y="2350044"/>
          <a:ext cx="2187273" cy="44733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+mj-lt"/>
            </a:rPr>
            <a:t>Storage Temperature</a:t>
          </a:r>
        </a:p>
      </dsp:txBody>
      <dsp:txXfrm>
        <a:off x="609817" y="2371881"/>
        <a:ext cx="2143599" cy="403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9c8650c7f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gc9c8650c7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9c8650c7f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c9c8650c7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9c8650c7f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c9c8650c7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9c8650c7f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gc9c8650c7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9c8650c7f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c9c8650c7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9c8650c7f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gc9c8650c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9c8650c7f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gc9c8650c7f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DA294784-9AF6-D126-1D9B-689A038D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C6AFCEDB-F3FE-3047-631F-1283F6DA11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A1DCB5DA-89CC-C5E6-A37C-D4BFE0D12F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3716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0570471D-20F5-72B6-3968-3F3A5BEA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5702E1AD-F516-6A72-5C3B-BC99839448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3208FF91-4544-C6DF-41DA-5A0414ECB2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5487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B2BC731E-1DA0-8BFF-3E3D-815599D5E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81CD1629-7A7A-29EC-E88B-F9E4296588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32F4367C-E003-2565-2BAF-6199BCD023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3952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9A740F84-F3C2-DC58-877E-A853F784D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5453B5D8-C0DF-C4CD-785A-5E83FF3E54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244E6C81-79F1-E3AD-1DA1-2F38AAA229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6104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64FB8A16-E5A8-0EE6-485D-CA00906E6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CE740C5A-85C6-71B3-CA95-19209108BF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AB98B545-0C87-0FCB-6838-C38899E5D5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2677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78A5B1CF-14AD-D22E-5693-140CF1749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73D7FFA3-70BB-444E-BA71-46113C02B1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EC3236AB-D79E-B761-3B9B-1467FA5426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2124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01ACA4A3-2F6E-E589-F9F8-556395FEA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D19D6513-3A23-8A4C-45B4-B0B3BA6AC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63AFE69F-63C2-50C5-CAB4-CA7AD9CF96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8647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2AF4B09E-5D25-DB80-B780-7EBAC3AA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4B2B3227-ADA7-5524-F740-366C61D646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778F1E5-9966-1C02-CD9A-8C4D0FC42A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4349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78FC56FB-69CA-DAC0-970F-58CC91D8E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6CD339CC-0817-223A-0F3E-27C433EBF0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CF6B50E4-CD6E-3F6A-3E0C-767A7C8C4C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468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D7D88C27-EB38-3F27-F34B-52AC1FA6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A9EC3ABE-D349-4E23-9AF9-4C9FC23FA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C40D62DF-6398-5CE8-76B7-B3D9D77A94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4084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BFA5440C-15CD-A1D3-0D65-93ECA55FB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B5B72DB3-C486-1A06-723F-2AB2D9D97A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E049A5E2-69B4-D4C3-DE32-5E433AA80A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542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EA73A9B2-F787-CDA9-E16F-3B8293D17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265E407F-6659-CCA2-B18C-1373FEE44F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68CD309F-E202-B053-8665-4D8EEC1023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2194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AC0DED47-BEC5-9635-B69D-1BB915DE7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220C87A6-3E95-9310-3500-40D91C5795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99F452C6-9339-AAC2-8428-E2DAB3991D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836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3E498316-F4FF-D783-B26F-F6DBC5A0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A78B74C2-18B9-A851-6E21-C716B0C33B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0C733D9E-4C9B-BB3B-62B5-7D4950C6AD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67030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01059C27-20B6-2E56-C805-6E1DB04B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3FAA9495-5D5A-0178-7360-2AF61F5FC9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1BB53DF9-6913-60BC-7476-088B8ED4D7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8970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60572887-76D9-7FF6-0F8C-23DC6203D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D61EA094-8EB0-39E1-0340-935E76A988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A3FF87C-3447-0595-9DAD-FB524B77DE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9621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367C7A84-45D1-4DD9-0F2D-80626911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780FAF98-7E03-B2D8-7980-5728DC5D4F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86B8781-225D-4416-A395-5CAB67695A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64394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B9A2554B-FAC9-AB17-2D7D-2CEFB4F5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61CC5320-7FB8-9563-B7DF-88ADD4180E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AA462113-3F53-EB23-A645-F242DFBA78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85884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3F6F5C7A-2FD4-CA05-FCF7-A323B5582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99353728-3612-31C4-A3CE-40C482606D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0506F30-63FC-1A2E-62F0-15AC6FF40A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7049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5CE7FA47-6E1F-7F17-893A-B6985B212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7A553BED-9C85-E616-DEC6-FD109E3D54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40127678-BAFD-8342-E02F-B6E3DC17F6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860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7D8F296B-E0CD-CB90-91A1-A01D59EC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AA9FDC9D-82AB-D67C-7721-9A5D761031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8F84C503-4AEF-F561-3ACC-31AEBA0EB5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57841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735D0F67-14FE-3356-C6CF-2F142C3CA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0A357730-2B2D-490B-854E-F765A4EC5E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B00EBE9-5D08-1C72-EE9A-8BFD5FB56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81904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A5CC5F6A-3BC3-92EB-13D1-30F748411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C20E1A11-1AE3-CDAC-015A-474359FBF2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60066037-8459-0D0D-FFC2-2A995EB489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92770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5EF81DCE-CD6E-9371-84C2-722EF846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B1E17B43-EB17-E766-05CA-515E696E5A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0412F53E-6B42-171A-438E-62AD2F0FC0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13339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2CA8BB0D-B229-4DCC-0CC7-CA7F4A016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B01C8116-E3AC-DBD4-7431-53355EA62D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84F67B45-5CC9-07CA-0C37-7E06958418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5458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99444922-58CE-BEC6-D72F-5DCD7436F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BF8F9BD6-C3E4-3215-A8DD-D7B992EBF1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5FF16D13-2EEB-785E-B4A5-95E93D679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84837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4BDC0522-516F-D14A-3D5C-A385FA47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c9c8650c7f_0_22:notes">
            <a:extLst>
              <a:ext uri="{FF2B5EF4-FFF2-40B4-BE49-F238E27FC236}">
                <a16:creationId xmlns:a16="http://schemas.microsoft.com/office/drawing/2014/main" id="{C4168BE1-3AF0-6B6C-E38F-29E0781143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c9c8650c7f_0_22:notes">
            <a:extLst>
              <a:ext uri="{FF2B5EF4-FFF2-40B4-BE49-F238E27FC236}">
                <a16:creationId xmlns:a16="http://schemas.microsoft.com/office/drawing/2014/main" id="{B032B7AD-5F5D-5E09-F779-01AC1150A8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861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image option 1">
  <p:cSld name="Title slide_image option 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379112" y="2765699"/>
            <a:ext cx="6012163" cy="67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2"/>
          </p:nvPr>
        </p:nvSpPr>
        <p:spPr>
          <a:xfrm>
            <a:off x="370485" y="4463086"/>
            <a:ext cx="5649316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body" idx="3"/>
          </p:nvPr>
        </p:nvSpPr>
        <p:spPr>
          <a:xfrm>
            <a:off x="378808" y="1959605"/>
            <a:ext cx="6012467" cy="118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CAB"/>
              </a:buClr>
              <a:buSzPts val="4500"/>
              <a:buFont typeface="Arial"/>
              <a:buNone/>
              <a:defRPr sz="4500" b="1" i="0" u="none" strike="noStrike" cap="none">
                <a:solidFill>
                  <a:srgbClr val="006CA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body" idx="4"/>
          </p:nvPr>
        </p:nvSpPr>
        <p:spPr>
          <a:xfrm>
            <a:off x="370183" y="4872811"/>
            <a:ext cx="5649617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9"/>
          <p:cNvSpPr/>
          <p:nvPr/>
        </p:nvSpPr>
        <p:spPr>
          <a:xfrm>
            <a:off x="5876925" y="-19050"/>
            <a:ext cx="6315075" cy="6886575"/>
          </a:xfrm>
          <a:custGeom>
            <a:avLst/>
            <a:gdLst/>
            <a:ahLst/>
            <a:cxnLst/>
            <a:rect l="l" t="t" r="r" b="b"/>
            <a:pathLst>
              <a:path w="6315075" h="6886575" extrusionOk="0">
                <a:moveTo>
                  <a:pt x="6305550" y="0"/>
                </a:moveTo>
                <a:lnTo>
                  <a:pt x="5067300" y="0"/>
                </a:lnTo>
                <a:lnTo>
                  <a:pt x="4857750" y="2286000"/>
                </a:lnTo>
                <a:lnTo>
                  <a:pt x="4648200" y="19050"/>
                </a:lnTo>
                <a:lnTo>
                  <a:pt x="1609725" y="9525"/>
                </a:lnTo>
                <a:lnTo>
                  <a:pt x="0" y="6877050"/>
                </a:lnTo>
                <a:lnTo>
                  <a:pt x="4181475" y="6867525"/>
                </a:lnTo>
                <a:lnTo>
                  <a:pt x="4191000" y="4048125"/>
                </a:lnTo>
                <a:lnTo>
                  <a:pt x="4400550" y="6877050"/>
                </a:lnTo>
                <a:lnTo>
                  <a:pt x="5305425" y="6877050"/>
                </a:lnTo>
                <a:lnTo>
                  <a:pt x="5524500" y="4057650"/>
                </a:lnTo>
                <a:lnTo>
                  <a:pt x="5534025" y="6867525"/>
                </a:lnTo>
                <a:lnTo>
                  <a:pt x="6315075" y="6886575"/>
                </a:lnTo>
                <a:lnTo>
                  <a:pt x="630555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9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"/>
          <p:cNvSpPr/>
          <p:nvPr/>
        </p:nvSpPr>
        <p:spPr>
          <a:xfrm>
            <a:off x="7600950" y="-9524"/>
            <a:ext cx="1485900" cy="6858000"/>
          </a:xfrm>
          <a:custGeom>
            <a:avLst/>
            <a:gdLst/>
            <a:ahLst/>
            <a:cxnLst/>
            <a:rect l="l" t="t" r="r" b="b"/>
            <a:pathLst>
              <a:path w="1485900" h="6886575" extrusionOk="0">
                <a:moveTo>
                  <a:pt x="0" y="0"/>
                </a:moveTo>
                <a:lnTo>
                  <a:pt x="1485900" y="19050"/>
                </a:lnTo>
                <a:lnTo>
                  <a:pt x="1485900" y="6877050"/>
                </a:lnTo>
                <a:lnTo>
                  <a:pt x="1438275" y="6886575"/>
                </a:lnTo>
                <a:lnTo>
                  <a:pt x="0" y="0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5305" y="-162850"/>
            <a:ext cx="2168028" cy="15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4919" y="-169920"/>
            <a:ext cx="3744436" cy="199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with image">
  <p:cSld name="Copy with imag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2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2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2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2"/>
          <p:cNvSpPr/>
          <p:nvPr/>
        </p:nvSpPr>
        <p:spPr>
          <a:xfrm>
            <a:off x="8428264" y="0"/>
            <a:ext cx="3772445" cy="6853646"/>
          </a:xfrm>
          <a:custGeom>
            <a:avLst/>
            <a:gdLst/>
            <a:ahLst/>
            <a:cxnLst/>
            <a:rect l="l" t="t" r="r" b="b"/>
            <a:pathLst>
              <a:path w="3772445" h="6853646" extrusionOk="0">
                <a:moveTo>
                  <a:pt x="0" y="0"/>
                </a:moveTo>
                <a:lnTo>
                  <a:pt x="19050" y="69669"/>
                </a:lnTo>
                <a:lnTo>
                  <a:pt x="1482090" y="6853646"/>
                </a:lnTo>
                <a:lnTo>
                  <a:pt x="3763736" y="6844937"/>
                </a:lnTo>
                <a:lnTo>
                  <a:pt x="3772445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tx="762000" ty="0" sx="80000" sy="80000" flip="none" algn="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2"/>
          <p:cNvSpPr/>
          <p:nvPr/>
        </p:nvSpPr>
        <p:spPr>
          <a:xfrm>
            <a:off x="9993085" y="9525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2"/>
          <p:cNvSpPr/>
          <p:nvPr/>
        </p:nvSpPr>
        <p:spPr>
          <a:xfrm>
            <a:off x="8420099" y="1"/>
            <a:ext cx="1571625" cy="6877050"/>
          </a:xfrm>
          <a:custGeom>
            <a:avLst/>
            <a:gdLst/>
            <a:ahLst/>
            <a:cxnLst/>
            <a:rect l="l" t="t" r="r" b="b"/>
            <a:pathLst>
              <a:path w="1571625" h="6877050" extrusionOk="0">
                <a:moveTo>
                  <a:pt x="0" y="0"/>
                </a:moveTo>
                <a:lnTo>
                  <a:pt x="1571625" y="19050"/>
                </a:lnTo>
                <a:lnTo>
                  <a:pt x="1571625" y="6877050"/>
                </a:lnTo>
                <a:lnTo>
                  <a:pt x="1495425" y="6877050"/>
                </a:lnTo>
                <a:lnTo>
                  <a:pt x="0" y="0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67" y="6397304"/>
            <a:ext cx="1267288" cy="36873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2"/>
          <p:cNvSpPr txBox="1">
            <a:spLocks noGrp="1"/>
          </p:cNvSpPr>
          <p:nvPr>
            <p:ph type="body" idx="1"/>
          </p:nvPr>
        </p:nvSpPr>
        <p:spPr>
          <a:xfrm>
            <a:off x="306060" y="978761"/>
            <a:ext cx="7451725" cy="4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2"/>
          </p:nvPr>
        </p:nvSpPr>
        <p:spPr>
          <a:xfrm>
            <a:off x="306060" y="326309"/>
            <a:ext cx="7452026" cy="736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3"/>
          </p:nvPr>
        </p:nvSpPr>
        <p:spPr>
          <a:xfrm>
            <a:off x="306060" y="1729723"/>
            <a:ext cx="7451725" cy="40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4"/>
          </p:nvPr>
        </p:nvSpPr>
        <p:spPr>
          <a:xfrm>
            <a:off x="300211" y="2097682"/>
            <a:ext cx="7451725" cy="172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5"/>
          </p:nvPr>
        </p:nvSpPr>
        <p:spPr>
          <a:xfrm>
            <a:off x="300211" y="4111606"/>
            <a:ext cx="7451725" cy="40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6"/>
          </p:nvPr>
        </p:nvSpPr>
        <p:spPr>
          <a:xfrm>
            <a:off x="294362" y="4513254"/>
            <a:ext cx="7451725" cy="172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image option 2">
  <p:cSld name="Title slide_image option 2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body" idx="1"/>
          </p:nvPr>
        </p:nvSpPr>
        <p:spPr>
          <a:xfrm>
            <a:off x="379112" y="2765699"/>
            <a:ext cx="6012163" cy="67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2"/>
          </p:nvPr>
        </p:nvSpPr>
        <p:spPr>
          <a:xfrm>
            <a:off x="370485" y="4463086"/>
            <a:ext cx="5649316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3"/>
          </p:nvPr>
        </p:nvSpPr>
        <p:spPr>
          <a:xfrm>
            <a:off x="378808" y="1959605"/>
            <a:ext cx="6012467" cy="118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CAB"/>
              </a:buClr>
              <a:buSzPts val="4500"/>
              <a:buFont typeface="Arial"/>
              <a:buNone/>
              <a:defRPr sz="4500" b="1" i="0" u="none" strike="noStrike" cap="none">
                <a:solidFill>
                  <a:srgbClr val="006CA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4"/>
          </p:nvPr>
        </p:nvSpPr>
        <p:spPr>
          <a:xfrm>
            <a:off x="370183" y="4872811"/>
            <a:ext cx="5649617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10"/>
          <p:cNvSpPr/>
          <p:nvPr/>
        </p:nvSpPr>
        <p:spPr>
          <a:xfrm>
            <a:off x="5876925" y="-19050"/>
            <a:ext cx="6315075" cy="6886575"/>
          </a:xfrm>
          <a:custGeom>
            <a:avLst/>
            <a:gdLst/>
            <a:ahLst/>
            <a:cxnLst/>
            <a:rect l="l" t="t" r="r" b="b"/>
            <a:pathLst>
              <a:path w="6315075" h="6886575" extrusionOk="0">
                <a:moveTo>
                  <a:pt x="6305550" y="0"/>
                </a:moveTo>
                <a:lnTo>
                  <a:pt x="5067300" y="0"/>
                </a:lnTo>
                <a:lnTo>
                  <a:pt x="4857750" y="2286000"/>
                </a:lnTo>
                <a:lnTo>
                  <a:pt x="4648200" y="19050"/>
                </a:lnTo>
                <a:lnTo>
                  <a:pt x="1609725" y="9525"/>
                </a:lnTo>
                <a:lnTo>
                  <a:pt x="0" y="6877050"/>
                </a:lnTo>
                <a:lnTo>
                  <a:pt x="4181475" y="6867525"/>
                </a:lnTo>
                <a:lnTo>
                  <a:pt x="4191000" y="4048125"/>
                </a:lnTo>
                <a:lnTo>
                  <a:pt x="4400550" y="6877050"/>
                </a:lnTo>
                <a:lnTo>
                  <a:pt x="5305425" y="6877050"/>
                </a:lnTo>
                <a:lnTo>
                  <a:pt x="5524500" y="4057650"/>
                </a:lnTo>
                <a:lnTo>
                  <a:pt x="5534025" y="6867525"/>
                </a:lnTo>
                <a:lnTo>
                  <a:pt x="6315075" y="6886575"/>
                </a:lnTo>
                <a:lnTo>
                  <a:pt x="630555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0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0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0"/>
          <p:cNvSpPr/>
          <p:nvPr/>
        </p:nvSpPr>
        <p:spPr>
          <a:xfrm>
            <a:off x="7605712" y="-19050"/>
            <a:ext cx="1485900" cy="6886575"/>
          </a:xfrm>
          <a:custGeom>
            <a:avLst/>
            <a:gdLst/>
            <a:ahLst/>
            <a:cxnLst/>
            <a:rect l="l" t="t" r="r" b="b"/>
            <a:pathLst>
              <a:path w="1485900" h="6886575" extrusionOk="0">
                <a:moveTo>
                  <a:pt x="0" y="0"/>
                </a:moveTo>
                <a:lnTo>
                  <a:pt x="1485900" y="19050"/>
                </a:lnTo>
                <a:lnTo>
                  <a:pt x="1485900" y="6877050"/>
                </a:lnTo>
                <a:lnTo>
                  <a:pt x="1438275" y="6886575"/>
                </a:lnTo>
                <a:lnTo>
                  <a:pt x="0" y="0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5305" y="-162850"/>
            <a:ext cx="2168028" cy="15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4919" y="-169920"/>
            <a:ext cx="3744436" cy="199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image option 3">
  <p:cSld name="Title slide_image option 3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79112" y="2765699"/>
            <a:ext cx="6012163" cy="67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370485" y="4463086"/>
            <a:ext cx="5649316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3"/>
          </p:nvPr>
        </p:nvSpPr>
        <p:spPr>
          <a:xfrm>
            <a:off x="378808" y="1959605"/>
            <a:ext cx="6012467" cy="118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CAB"/>
              </a:buClr>
              <a:buSzPts val="4500"/>
              <a:buFont typeface="Arial"/>
              <a:buNone/>
              <a:defRPr sz="4500" b="1" i="0" u="none" strike="noStrike" cap="none">
                <a:solidFill>
                  <a:srgbClr val="006CA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4"/>
          </p:nvPr>
        </p:nvSpPr>
        <p:spPr>
          <a:xfrm>
            <a:off x="370183" y="4872811"/>
            <a:ext cx="5649617" cy="4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5876925" y="-19050"/>
            <a:ext cx="6315075" cy="6886575"/>
          </a:xfrm>
          <a:custGeom>
            <a:avLst/>
            <a:gdLst/>
            <a:ahLst/>
            <a:cxnLst/>
            <a:rect l="l" t="t" r="r" b="b"/>
            <a:pathLst>
              <a:path w="6315075" h="6886575" extrusionOk="0">
                <a:moveTo>
                  <a:pt x="6305550" y="0"/>
                </a:moveTo>
                <a:lnTo>
                  <a:pt x="5067300" y="0"/>
                </a:lnTo>
                <a:lnTo>
                  <a:pt x="4857750" y="2286000"/>
                </a:lnTo>
                <a:lnTo>
                  <a:pt x="4648200" y="19050"/>
                </a:lnTo>
                <a:lnTo>
                  <a:pt x="1609725" y="9525"/>
                </a:lnTo>
                <a:lnTo>
                  <a:pt x="0" y="6877050"/>
                </a:lnTo>
                <a:lnTo>
                  <a:pt x="4181475" y="6867525"/>
                </a:lnTo>
                <a:lnTo>
                  <a:pt x="4191000" y="4048125"/>
                </a:lnTo>
                <a:lnTo>
                  <a:pt x="4400550" y="6877050"/>
                </a:lnTo>
                <a:lnTo>
                  <a:pt x="5305425" y="6877050"/>
                </a:lnTo>
                <a:lnTo>
                  <a:pt x="5524500" y="4057650"/>
                </a:lnTo>
                <a:lnTo>
                  <a:pt x="5534025" y="6867525"/>
                </a:lnTo>
                <a:lnTo>
                  <a:pt x="6315075" y="6886575"/>
                </a:lnTo>
                <a:lnTo>
                  <a:pt x="630555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1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1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1"/>
          <p:cNvSpPr/>
          <p:nvPr/>
        </p:nvSpPr>
        <p:spPr>
          <a:xfrm>
            <a:off x="7605712" y="-19050"/>
            <a:ext cx="1485900" cy="6886575"/>
          </a:xfrm>
          <a:custGeom>
            <a:avLst/>
            <a:gdLst/>
            <a:ahLst/>
            <a:cxnLst/>
            <a:rect l="l" t="t" r="r" b="b"/>
            <a:pathLst>
              <a:path w="1485900" h="6886575" extrusionOk="0">
                <a:moveTo>
                  <a:pt x="0" y="0"/>
                </a:moveTo>
                <a:lnTo>
                  <a:pt x="1485900" y="19050"/>
                </a:lnTo>
                <a:lnTo>
                  <a:pt x="1485900" y="6877050"/>
                </a:lnTo>
                <a:lnTo>
                  <a:pt x="1438275" y="6886575"/>
                </a:lnTo>
                <a:lnTo>
                  <a:pt x="0" y="0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5305" y="-162850"/>
            <a:ext cx="2168028" cy="152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4919" y="-169920"/>
            <a:ext cx="3744436" cy="199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with two images">
  <p:cSld name="Copy with two image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7404235" y="2614613"/>
            <a:ext cx="4787765" cy="2828925"/>
          </a:xfrm>
          <a:custGeom>
            <a:avLst/>
            <a:gdLst/>
            <a:ahLst/>
            <a:cxnLst/>
            <a:rect l="l" t="t" r="r" b="b"/>
            <a:pathLst>
              <a:path w="3772445" h="6853646" extrusionOk="0">
                <a:moveTo>
                  <a:pt x="0" y="0"/>
                </a:moveTo>
                <a:lnTo>
                  <a:pt x="19050" y="69669"/>
                </a:lnTo>
                <a:lnTo>
                  <a:pt x="1482090" y="6853646"/>
                </a:lnTo>
                <a:lnTo>
                  <a:pt x="3763736" y="6844937"/>
                </a:lnTo>
                <a:lnTo>
                  <a:pt x="3772445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9381263" y="120368"/>
            <a:ext cx="123825" cy="53517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67" y="6397304"/>
            <a:ext cx="1267288" cy="36873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>
            <a:spLocks noGrp="1"/>
          </p:cNvSpPr>
          <p:nvPr>
            <p:ph type="body" idx="1"/>
          </p:nvPr>
        </p:nvSpPr>
        <p:spPr>
          <a:xfrm>
            <a:off x="306060" y="1046138"/>
            <a:ext cx="7451725" cy="46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2"/>
          </p:nvPr>
        </p:nvSpPr>
        <p:spPr>
          <a:xfrm>
            <a:off x="306060" y="359998"/>
            <a:ext cx="7452026" cy="736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3"/>
          </p:nvPr>
        </p:nvSpPr>
        <p:spPr>
          <a:xfrm>
            <a:off x="306060" y="1763411"/>
            <a:ext cx="7451725" cy="401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4"/>
          </p:nvPr>
        </p:nvSpPr>
        <p:spPr>
          <a:xfrm>
            <a:off x="300212" y="2131371"/>
            <a:ext cx="4352700" cy="39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7412713" y="2624137"/>
            <a:ext cx="1968365" cy="2828926"/>
          </a:xfrm>
          <a:custGeom>
            <a:avLst/>
            <a:gdLst/>
            <a:ahLst/>
            <a:cxnLst/>
            <a:rect l="l" t="t" r="r" b="b"/>
            <a:pathLst>
              <a:path w="1571625" h="6877050" extrusionOk="0">
                <a:moveTo>
                  <a:pt x="0" y="0"/>
                </a:moveTo>
                <a:lnTo>
                  <a:pt x="1571625" y="19050"/>
                </a:lnTo>
                <a:lnTo>
                  <a:pt x="1571625" y="6877050"/>
                </a:lnTo>
                <a:lnTo>
                  <a:pt x="1495425" y="6877050"/>
                </a:lnTo>
                <a:lnTo>
                  <a:pt x="0" y="0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3"/>
          <p:cNvSpPr/>
          <p:nvPr/>
        </p:nvSpPr>
        <p:spPr>
          <a:xfrm flipH="1">
            <a:off x="4818737" y="2614613"/>
            <a:ext cx="4451976" cy="2857500"/>
          </a:xfrm>
          <a:custGeom>
            <a:avLst/>
            <a:gdLst/>
            <a:ahLst/>
            <a:cxnLst/>
            <a:rect l="l" t="t" r="r" b="b"/>
            <a:pathLst>
              <a:path w="6275154" h="6922875" extrusionOk="0">
                <a:moveTo>
                  <a:pt x="2516135" y="0"/>
                </a:moveTo>
                <a:lnTo>
                  <a:pt x="2521759" y="69669"/>
                </a:lnTo>
                <a:lnTo>
                  <a:pt x="0" y="6922875"/>
                </a:lnTo>
                <a:lnTo>
                  <a:pt x="6266445" y="6844937"/>
                </a:lnTo>
                <a:lnTo>
                  <a:pt x="6275154" y="0"/>
                </a:lnTo>
                <a:lnTo>
                  <a:pt x="251613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3"/>
          <p:cNvSpPr/>
          <p:nvPr/>
        </p:nvSpPr>
        <p:spPr>
          <a:xfrm rot="-431813">
            <a:off x="7576063" y="2501520"/>
            <a:ext cx="1562100" cy="3095272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2459" y="6329169"/>
            <a:ext cx="1262009" cy="3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lide image">
  <p:cSld name="Full slide imag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5876925" y="-19050"/>
            <a:ext cx="6315075" cy="689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2867" y="6397304"/>
            <a:ext cx="1267288" cy="36873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/>
          <p:nvPr/>
        </p:nvSpPr>
        <p:spPr>
          <a:xfrm>
            <a:off x="219075" y="85725"/>
            <a:ext cx="2771775" cy="1162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4"/>
          <p:cNvSpPr/>
          <p:nvPr/>
        </p:nvSpPr>
        <p:spPr>
          <a:xfrm flipH="1">
            <a:off x="460" y="-18288"/>
            <a:ext cx="12216304" cy="7804478"/>
          </a:xfrm>
          <a:custGeom>
            <a:avLst/>
            <a:gdLst/>
            <a:ahLst/>
            <a:cxnLst/>
            <a:rect l="l" t="t" r="r" b="b"/>
            <a:pathLst>
              <a:path w="8043932" h="6939863" extrusionOk="0">
                <a:moveTo>
                  <a:pt x="4284913" y="7359"/>
                </a:moveTo>
                <a:lnTo>
                  <a:pt x="6795" y="0"/>
                </a:lnTo>
                <a:lnTo>
                  <a:pt x="0" y="6939863"/>
                </a:lnTo>
                <a:lnTo>
                  <a:pt x="8035223" y="6938953"/>
                </a:lnTo>
                <a:lnTo>
                  <a:pt x="8043932" y="7359"/>
                </a:lnTo>
                <a:lnTo>
                  <a:pt x="4284913" y="7359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"/>
          <p:cNvSpPr/>
          <p:nvPr/>
        </p:nvSpPr>
        <p:spPr>
          <a:xfrm rot="-1152057">
            <a:off x="9301439" y="-744350"/>
            <a:ext cx="1562100" cy="8115342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8277224" y="-9525"/>
            <a:ext cx="3914775" cy="6858000"/>
          </a:xfrm>
          <a:custGeom>
            <a:avLst/>
            <a:gdLst/>
            <a:ahLst/>
            <a:cxnLst/>
            <a:rect l="l" t="t" r="r" b="b"/>
            <a:pathLst>
              <a:path w="3914775" h="6858000" extrusionOk="0">
                <a:moveTo>
                  <a:pt x="0" y="9525"/>
                </a:moveTo>
                <a:lnTo>
                  <a:pt x="3914775" y="0"/>
                </a:lnTo>
                <a:lnTo>
                  <a:pt x="3914775" y="6858000"/>
                </a:lnTo>
                <a:lnTo>
                  <a:pt x="3867150" y="6858000"/>
                </a:lnTo>
                <a:lnTo>
                  <a:pt x="0" y="9525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18435" y="6300135"/>
            <a:ext cx="1267288" cy="36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lide image with caption">
  <p:cSld name="Full slide image with ca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5876925" y="-19050"/>
            <a:ext cx="6315075" cy="689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7491412" y="-28575"/>
            <a:ext cx="1562100" cy="6886575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9091612" y="-19050"/>
            <a:ext cx="123825" cy="6867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2867" y="6397304"/>
            <a:ext cx="1267288" cy="36873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219075" y="85725"/>
            <a:ext cx="2771775" cy="1162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 flipH="1">
            <a:off x="-24304" y="-7280"/>
            <a:ext cx="12216304" cy="6865280"/>
          </a:xfrm>
          <a:custGeom>
            <a:avLst/>
            <a:gdLst/>
            <a:ahLst/>
            <a:cxnLst/>
            <a:rect l="l" t="t" r="r" b="b"/>
            <a:pathLst>
              <a:path w="8043932" h="6939863" extrusionOk="0">
                <a:moveTo>
                  <a:pt x="4284913" y="7359"/>
                </a:moveTo>
                <a:lnTo>
                  <a:pt x="6795" y="0"/>
                </a:lnTo>
                <a:lnTo>
                  <a:pt x="0" y="6939863"/>
                </a:lnTo>
                <a:lnTo>
                  <a:pt x="8035223" y="6938953"/>
                </a:lnTo>
                <a:lnTo>
                  <a:pt x="8043932" y="7359"/>
                </a:lnTo>
                <a:lnTo>
                  <a:pt x="4284913" y="7359"/>
                </a:lnTo>
                <a:close/>
              </a:path>
            </a:pathLst>
          </a:custGeom>
          <a:blipFill rotWithShape="0">
            <a:blip r:embed="rId3">
              <a:alphaModFix/>
            </a:blip>
            <a:tile tx="0" ty="0" sx="25000" sy="25000" flip="none" algn="ctr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 rot="10800000" flipH="1">
            <a:off x="7529168" y="3164378"/>
            <a:ext cx="4681882" cy="3657597"/>
          </a:xfrm>
          <a:custGeom>
            <a:avLst/>
            <a:gdLst/>
            <a:ahLst/>
            <a:cxnLst/>
            <a:rect l="l" t="t" r="r" b="b"/>
            <a:pathLst>
              <a:path w="3914775" h="6930190" extrusionOk="0">
                <a:moveTo>
                  <a:pt x="0" y="9525"/>
                </a:moveTo>
                <a:lnTo>
                  <a:pt x="3914775" y="0"/>
                </a:lnTo>
                <a:lnTo>
                  <a:pt x="3914775" y="6858000"/>
                </a:lnTo>
                <a:lnTo>
                  <a:pt x="3906972" y="6930190"/>
                </a:lnTo>
                <a:lnTo>
                  <a:pt x="0" y="9525"/>
                </a:lnTo>
                <a:close/>
              </a:path>
            </a:pathLst>
          </a:custGeom>
          <a:solidFill>
            <a:srgbClr val="006CAB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/>
          <p:nvPr/>
        </p:nvSpPr>
        <p:spPr>
          <a:xfrm rot="3962384">
            <a:off x="9070353" y="2092690"/>
            <a:ext cx="1562100" cy="5853962"/>
          </a:xfrm>
          <a:custGeom>
            <a:avLst/>
            <a:gdLst/>
            <a:ahLst/>
            <a:cxnLst/>
            <a:rect l="l" t="t" r="r" b="b"/>
            <a:pathLst>
              <a:path w="1562100" h="6886575" extrusionOk="0">
                <a:moveTo>
                  <a:pt x="0" y="0"/>
                </a:moveTo>
                <a:lnTo>
                  <a:pt x="1447800" y="6886575"/>
                </a:lnTo>
                <a:lnTo>
                  <a:pt x="1562100" y="6886575"/>
                </a:lnTo>
                <a:lnTo>
                  <a:pt x="104775" y="9525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9629956" y="5278826"/>
            <a:ext cx="2309631" cy="1302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8" name="Google Shape;9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9075" y="6314423"/>
            <a:ext cx="1267288" cy="36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5.jpeg"/><Relationship Id="rId3" Type="http://schemas.openxmlformats.org/officeDocument/2006/relationships/image" Target="../media/image13.png"/><Relationship Id="rId7" Type="http://schemas.openxmlformats.org/officeDocument/2006/relationships/image" Target="../media/image31.wmf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.bin"/><Relationship Id="rId5" Type="http://schemas.openxmlformats.org/officeDocument/2006/relationships/image" Target="../media/image29.jpe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13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13.png"/><Relationship Id="rId7" Type="http://schemas.openxmlformats.org/officeDocument/2006/relationships/slide" Target="slide3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5.xml"/><Relationship Id="rId5" Type="http://schemas.openxmlformats.org/officeDocument/2006/relationships/slide" Target="slide10.xml"/><Relationship Id="rId4" Type="http://schemas.openxmlformats.org/officeDocument/2006/relationships/image" Target="../media/image56.jpeg"/><Relationship Id="rId9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eg"/><Relationship Id="rId3" Type="http://schemas.openxmlformats.org/officeDocument/2006/relationships/image" Target="../media/image13.png"/><Relationship Id="rId7" Type="http://schemas.openxmlformats.org/officeDocument/2006/relationships/image" Target="../media/image64.pn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jpeg"/><Relationship Id="rId10" Type="http://schemas.openxmlformats.org/officeDocument/2006/relationships/image" Target="../media/image67.pn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13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6.png"/><Relationship Id="rId4" Type="http://schemas.openxmlformats.org/officeDocument/2006/relationships/image" Target="../media/image71.png"/><Relationship Id="rId9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3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13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86.png"/><Relationship Id="rId4" Type="http://schemas.openxmlformats.org/officeDocument/2006/relationships/diagramData" Target="../diagrams/data3.xml"/><Relationship Id="rId9" Type="http://schemas.openxmlformats.org/officeDocument/2006/relationships/image" Target="../media/image8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slide" Target="slide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3.png"/><Relationship Id="rId7" Type="http://schemas.openxmlformats.org/officeDocument/2006/relationships/image" Target="../media/image93.emf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emf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3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>
            <a:off x="643314" y="174423"/>
            <a:ext cx="2741727" cy="11356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4047447" y="402717"/>
            <a:ext cx="2741727" cy="11356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808" y="324356"/>
            <a:ext cx="1051211" cy="105121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1518509" y="588351"/>
            <a:ext cx="29838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AA40A6C-B279-E419-829E-D2AF7DC97FF0}"/>
              </a:ext>
            </a:extLst>
          </p:cNvPr>
          <p:cNvSpPr txBox="1">
            <a:spLocks/>
          </p:cNvSpPr>
          <p:nvPr/>
        </p:nvSpPr>
        <p:spPr>
          <a:xfrm>
            <a:off x="-587828" y="1644995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/>
            <a:r>
              <a:rPr lang="ms-MY" sz="43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stellar" panose="020A0402060406010301" pitchFamily="18" charset="0"/>
              </a:rPr>
              <a:t>Stitch perfect:</a:t>
            </a:r>
          </a:p>
          <a:p>
            <a:pPr marL="0" indent="0" algn="ctr"/>
            <a:r>
              <a:rPr lang="ms-MY" sz="43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stellar" panose="020A0402060406010301" pitchFamily="18" charset="0"/>
              </a:rPr>
              <a:t>Suturing Workshop</a:t>
            </a:r>
          </a:p>
          <a:p>
            <a:pPr marL="0" indent="0" algn="ctr"/>
            <a:endParaRPr lang="ms-MY" sz="4000" dirty="0">
              <a:latin typeface="Castellar" panose="020A0402060406010301" pitchFamily="18" charset="0"/>
            </a:endParaRPr>
          </a:p>
          <a:p>
            <a:pPr marL="0" indent="0" algn="ctr"/>
            <a:r>
              <a:rPr lang="ms-MY" sz="40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April 18th, 2026</a:t>
            </a:r>
          </a:p>
          <a:p>
            <a:pPr marL="0" indent="0" algn="ctr"/>
            <a:r>
              <a:rPr lang="ms-MY" sz="3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Clinical School Johor Bahru</a:t>
            </a:r>
          </a:p>
          <a:p>
            <a:pPr marL="0" indent="0" algn="ctr"/>
            <a:r>
              <a:rPr lang="ms-MY" sz="3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Monash University Malaysia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D44E3594-F082-E3A2-596A-371029C3060F}"/>
              </a:ext>
            </a:extLst>
          </p:cNvPr>
          <p:cNvSpPr txBox="1">
            <a:spLocks/>
          </p:cNvSpPr>
          <p:nvPr/>
        </p:nvSpPr>
        <p:spPr>
          <a:xfrm>
            <a:off x="20112" y="188640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C08F23-EC91-3D25-005B-E6E148984586}"/>
              </a:ext>
            </a:extLst>
          </p:cNvPr>
          <p:cNvSpPr txBox="1"/>
          <p:nvPr/>
        </p:nvSpPr>
        <p:spPr>
          <a:xfrm>
            <a:off x="250370" y="2416629"/>
            <a:ext cx="584562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/>
            <a:r>
              <a:rPr lang="en-US" sz="3900" b="1" dirty="0"/>
              <a:t>Dr. Anil Gandhi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Assoc. Prof. Surgery</a:t>
            </a:r>
          </a:p>
          <a:p>
            <a:r>
              <a:rPr lang="en-US" sz="2400" dirty="0">
                <a:latin typeface="Aptos Display" panose="020B0004020202020204" pitchFamily="34" charset="0"/>
              </a:rPr>
              <a:t>Monash university Malaysia</a:t>
            </a:r>
          </a:p>
        </p:txBody>
      </p:sp>
      <p:pic>
        <p:nvPicPr>
          <p:cNvPr id="3" name="Google Shape;139;gc9c8650c7f_0_34">
            <a:extLst>
              <a:ext uri="{FF2B5EF4-FFF2-40B4-BE49-F238E27FC236}">
                <a16:creationId xmlns:a16="http://schemas.microsoft.com/office/drawing/2014/main" id="{EA645A19-978B-2709-6BFF-D9F215D49C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0;gc9c8650c7f_0_34">
            <a:extLst>
              <a:ext uri="{FF2B5EF4-FFF2-40B4-BE49-F238E27FC236}">
                <a16:creationId xmlns:a16="http://schemas.microsoft.com/office/drawing/2014/main" id="{81544E1D-F40B-0A9A-C0F4-EBA3D855B1C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0BD5BBAE-6F3B-44CE-60E0-13338315FA10}"/>
              </a:ext>
            </a:extLst>
          </p:cNvPr>
          <p:cNvSpPr txBox="1">
            <a:spLocks/>
          </p:cNvSpPr>
          <p:nvPr/>
        </p:nvSpPr>
        <p:spPr>
          <a:xfrm>
            <a:off x="111142" y="1772816"/>
            <a:ext cx="8408744" cy="18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n-US" sz="3500" dirty="0"/>
              <a:t>A strand of material used to </a:t>
            </a:r>
            <a:r>
              <a:rPr lang="en-US" sz="3500" b="1" dirty="0"/>
              <a:t>approximate </a:t>
            </a:r>
            <a:r>
              <a:rPr lang="en-US" sz="3500" dirty="0"/>
              <a:t>(sew) or to </a:t>
            </a:r>
            <a:r>
              <a:rPr lang="en-US" sz="3500" b="1" dirty="0"/>
              <a:t>ligate</a:t>
            </a:r>
            <a:r>
              <a:rPr lang="en-US" sz="3500" dirty="0"/>
              <a:t> (tie) tissues</a:t>
            </a:r>
            <a:endParaRPr lang="ms-MY" sz="350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C51ED18-A59B-05D1-8DD3-0A951E4CF6E9}"/>
              </a:ext>
            </a:extLst>
          </p:cNvPr>
          <p:cNvSpPr txBox="1">
            <a:spLocks/>
          </p:cNvSpPr>
          <p:nvPr/>
        </p:nvSpPr>
        <p:spPr>
          <a:xfrm>
            <a:off x="3736" y="33265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Sutures</a:t>
            </a:r>
          </a:p>
        </p:txBody>
      </p:sp>
      <p:pic>
        <p:nvPicPr>
          <p:cNvPr id="2" name="Google Shape;139;gc9c8650c7f_0_34">
            <a:extLst>
              <a:ext uri="{FF2B5EF4-FFF2-40B4-BE49-F238E27FC236}">
                <a16:creationId xmlns:a16="http://schemas.microsoft.com/office/drawing/2014/main" id="{754BBEA6-E2DF-E039-D818-AC236C3E19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0;gc9c8650c7f_0_34">
            <a:extLst>
              <a:ext uri="{FF2B5EF4-FFF2-40B4-BE49-F238E27FC236}">
                <a16:creationId xmlns:a16="http://schemas.microsoft.com/office/drawing/2014/main" id="{86A76D16-A658-3A0D-8862-5DC6811F54C4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9c8650c7f_0_34"/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gc9c8650c7f_0_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c9c8650c7f_0_34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34" name="Picture 7" descr="http://begerdesign.com/images/header/header96.jpg">
            <a:extLst>
              <a:ext uri="{FF2B5EF4-FFF2-40B4-BE49-F238E27FC236}">
                <a16:creationId xmlns:a16="http://schemas.microsoft.com/office/drawing/2014/main" id="{3B44303E-DB21-DE75-4ED4-3103E41AE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804" y="3797614"/>
            <a:ext cx="1662113" cy="89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F84EE31-B465-F519-E088-C1B697A48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08" y="1562843"/>
            <a:ext cx="82107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000" b="1" dirty="0"/>
              <a:t>Surgical suture is a medical device composed by a </a:t>
            </a:r>
            <a:r>
              <a:rPr lang="en-US" altLang="en-US" sz="3000" b="1" u="sng" dirty="0">
                <a:solidFill>
                  <a:srgbClr val="00B482"/>
                </a:solidFill>
              </a:rPr>
              <a:t>needle and a thread</a:t>
            </a:r>
            <a:r>
              <a:rPr lang="en-US" altLang="en-US" sz="3000" b="1" dirty="0">
                <a:solidFill>
                  <a:schemeClr val="tx2"/>
                </a:solidFill>
              </a:rPr>
              <a:t> </a:t>
            </a:r>
            <a:r>
              <a:rPr lang="en-US" altLang="en-US" sz="3000" b="1" dirty="0"/>
              <a:t>use to hold body tissues together after an injury or surgery</a:t>
            </a:r>
            <a:r>
              <a:rPr lang="en-US" altLang="en-US" sz="3000" dirty="0"/>
              <a:t>.</a:t>
            </a:r>
            <a:endParaRPr lang="en-US" altLang="en-US" sz="3000" b="1" dirty="0"/>
          </a:p>
        </p:txBody>
      </p:sp>
      <p:pic>
        <p:nvPicPr>
          <p:cNvPr id="36" name="Picture 7">
            <a:extLst>
              <a:ext uri="{FF2B5EF4-FFF2-40B4-BE49-F238E27FC236}">
                <a16:creationId xmlns:a16="http://schemas.microsoft.com/office/drawing/2014/main" id="{52F753F7-5E8E-75C0-AA4A-4BCE81C1EA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02" y="4764402"/>
            <a:ext cx="1662113" cy="101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>
            <a:extLst>
              <a:ext uri="{FF2B5EF4-FFF2-40B4-BE49-F238E27FC236}">
                <a16:creationId xmlns:a16="http://schemas.microsoft.com/office/drawing/2014/main" id="{A7B729E1-3E77-036D-DAA4-48198362E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8" y="3797615"/>
            <a:ext cx="3456384" cy="194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animated-wedding-ring-image-0021">
            <a:extLst>
              <a:ext uri="{FF2B5EF4-FFF2-40B4-BE49-F238E27FC236}">
                <a16:creationId xmlns:a16="http://schemas.microsoft.com/office/drawing/2014/main" id="{509283CE-CB79-7E84-7195-C7A92C247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729" y="4096197"/>
            <a:ext cx="1193006" cy="119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AB82993D-249B-92EA-C136-4B955996F3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189" y="4403974"/>
            <a:ext cx="1078706" cy="93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9">
            <a:extLst>
              <a:ext uri="{FF2B5EF4-FFF2-40B4-BE49-F238E27FC236}">
                <a16:creationId xmlns:a16="http://schemas.microsoft.com/office/drawing/2014/main" id="{DB0365B4-4002-5277-75AF-E0AB5204FC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738" y="5255865"/>
            <a:ext cx="866775" cy="64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1BE8979-F447-461E-68DD-F68FDDE97FBE}"/>
              </a:ext>
            </a:extLst>
          </p:cNvPr>
          <p:cNvSpPr/>
          <p:nvPr/>
        </p:nvSpPr>
        <p:spPr>
          <a:xfrm>
            <a:off x="104809" y="95399"/>
            <a:ext cx="602644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What is a SUTURE? What is it used for?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769E4D93-960F-591A-B990-80BFAB0A3515}"/>
              </a:ext>
            </a:extLst>
          </p:cNvPr>
          <p:cNvSpPr txBox="1">
            <a:spLocks/>
          </p:cNvSpPr>
          <p:nvPr/>
        </p:nvSpPr>
        <p:spPr>
          <a:xfrm>
            <a:off x="179512" y="1234440"/>
            <a:ext cx="6779096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</a:rPr>
              <a:t>Ideal Suture</a:t>
            </a:r>
            <a:endParaRPr lang="en-US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Adequate strength retention with secure wound support throughout the critical wound healing period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Rapid absorption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High tensile strength</a:t>
            </a:r>
          </a:p>
          <a:p>
            <a:endParaRPr lang="ms-MY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97E00CB-610D-E2C4-547C-9475714CE0F5}"/>
              </a:ext>
            </a:extLst>
          </p:cNvPr>
          <p:cNvSpPr txBox="1">
            <a:spLocks/>
          </p:cNvSpPr>
          <p:nvPr/>
        </p:nvSpPr>
        <p:spPr>
          <a:xfrm>
            <a:off x="179512" y="-77768"/>
            <a:ext cx="8229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c9c8650c7f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c9c8650c7f_0_14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B158D035-A326-E40F-139B-43D508C11DFF}"/>
              </a:ext>
            </a:extLst>
          </p:cNvPr>
          <p:cNvSpPr txBox="1">
            <a:spLocks/>
          </p:cNvSpPr>
          <p:nvPr/>
        </p:nvSpPr>
        <p:spPr>
          <a:xfrm>
            <a:off x="8176" y="23681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10538F-95FE-3CE0-784F-77375BA7CC6A}"/>
              </a:ext>
            </a:extLst>
          </p:cNvPr>
          <p:cNvSpPr txBox="1">
            <a:spLocks/>
          </p:cNvSpPr>
          <p:nvPr/>
        </p:nvSpPr>
        <p:spPr>
          <a:xfrm>
            <a:off x="251520" y="1586211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</a:rPr>
              <a:t>Ideal Suture</a:t>
            </a:r>
            <a:endParaRPr lang="en-US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Minimal tissue reaction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Predictable performance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Sterile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000" dirty="0"/>
              <a:t>Consistent uniform diameter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c9c8650c7f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c9c8650c7f_0_18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A767FA8-D80B-048B-EBEA-10DAE645E6B8}"/>
              </a:ext>
            </a:extLst>
          </p:cNvPr>
          <p:cNvSpPr txBox="1">
            <a:spLocks noChangeArrowheads="1"/>
          </p:cNvSpPr>
          <p:nvPr/>
        </p:nvSpPr>
        <p:spPr>
          <a:xfrm>
            <a:off x="1364513" y="1698039"/>
            <a:ext cx="5875479" cy="414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53579"/>
            <a:endParaRPr lang="es-ES" altLang="en-US" sz="2000" b="1" dirty="0"/>
          </a:p>
          <a:p>
            <a:pPr indent="53579"/>
            <a:r>
              <a:rPr lang="es-ES" altLang="en-US" sz="3000" b="1" dirty="0" err="1">
                <a:latin typeface="Aptos Slab Black" panose="020F0502020204030204" pitchFamily="34" charset="0"/>
              </a:rPr>
              <a:t>Traditional</a:t>
            </a:r>
            <a:r>
              <a:rPr lang="es-ES" altLang="en-US" sz="3000" b="1" dirty="0">
                <a:latin typeface="Aptos Slab Black" panose="020F0502020204030204" pitchFamily="34" charset="0"/>
              </a:rPr>
              <a:t> sutures</a:t>
            </a:r>
          </a:p>
          <a:p>
            <a:pPr indent="53579"/>
            <a:endParaRPr lang="es-ES" altLang="en-US" sz="1800" b="1" dirty="0"/>
          </a:p>
          <a:p>
            <a:pPr indent="53579"/>
            <a:endParaRPr lang="es-ES" altLang="en-US" sz="1800" b="1" dirty="0"/>
          </a:p>
          <a:p>
            <a:pPr indent="53579"/>
            <a:endParaRPr lang="es-ES" altLang="en-US" sz="1800" b="1" dirty="0"/>
          </a:p>
          <a:p>
            <a:pPr indent="53579"/>
            <a:r>
              <a:rPr lang="es-ES" altLang="en-US" sz="3000" b="1" dirty="0" err="1">
                <a:latin typeface="Aptos Slab Black" panose="020B0004020202020204" pitchFamily="34" charset="0"/>
              </a:rPr>
              <a:t>Mechanical</a:t>
            </a:r>
            <a:r>
              <a:rPr lang="es-ES" altLang="en-US" sz="3000" b="1" dirty="0">
                <a:latin typeface="Aptos Slab Black" panose="020B0004020202020204" pitchFamily="34" charset="0"/>
              </a:rPr>
              <a:t> skin </a:t>
            </a:r>
            <a:r>
              <a:rPr lang="es-ES" altLang="en-US" sz="3000" b="1" dirty="0" err="1">
                <a:latin typeface="Aptos Slab Black" panose="020B0004020202020204" pitchFamily="34" charset="0"/>
              </a:rPr>
              <a:t>stapler</a:t>
            </a:r>
            <a:endParaRPr lang="es-ES" altLang="en-US" sz="3000" b="1" dirty="0">
              <a:latin typeface="Aptos Slab Black" panose="020B0004020202020204" pitchFamily="34" charset="0"/>
            </a:endParaRPr>
          </a:p>
          <a:p>
            <a:pPr indent="53579"/>
            <a:endParaRPr lang="es-ES" altLang="en-US" sz="1800" b="1" dirty="0"/>
          </a:p>
          <a:p>
            <a:pPr indent="53579"/>
            <a:endParaRPr lang="es-ES" altLang="en-US" sz="1800" b="1" dirty="0"/>
          </a:p>
          <a:p>
            <a:pPr indent="53579"/>
            <a:endParaRPr lang="es-ES" altLang="en-US" sz="1800" b="1" dirty="0"/>
          </a:p>
          <a:p>
            <a:pPr indent="53579"/>
            <a:r>
              <a:rPr lang="es-ES" altLang="en-US" sz="3000" b="1" dirty="0" err="1">
                <a:latin typeface="Aptos Slab Black" panose="020B0004020202020204" pitchFamily="34" charset="0"/>
              </a:rPr>
              <a:t>Histoacryl</a:t>
            </a:r>
            <a:r>
              <a:rPr lang="es-ES" altLang="en-US" sz="3000" b="1" dirty="0">
                <a:latin typeface="Aptos Slab Black" panose="020B0004020202020204" pitchFamily="34" charset="0"/>
              </a:rPr>
              <a:t> </a:t>
            </a:r>
            <a:r>
              <a:rPr lang="es-ES" altLang="en-US" sz="3000" b="1" dirty="0" err="1">
                <a:latin typeface="Aptos Slab Black" panose="020B0004020202020204" pitchFamily="34" charset="0"/>
              </a:rPr>
              <a:t>Tissue</a:t>
            </a:r>
            <a:r>
              <a:rPr lang="es-ES" altLang="en-US" sz="3000" b="1" dirty="0">
                <a:latin typeface="Aptos Slab Black" panose="020B0004020202020204" pitchFamily="34" charset="0"/>
              </a:rPr>
              <a:t> adhesives</a:t>
            </a:r>
          </a:p>
          <a:p>
            <a:pPr indent="53579"/>
            <a:endParaRPr lang="es-ES" altLang="en-US" sz="1800" b="1" dirty="0">
              <a:sym typeface="Wingdings 3" panose="05040102010807070707" pitchFamily="18" charset="2"/>
            </a:endParaRPr>
          </a:p>
          <a:p>
            <a:pPr indent="53579"/>
            <a:endParaRPr lang="es-ES" altLang="en-US" sz="1800" b="1" dirty="0">
              <a:sym typeface="Wingdings 3" panose="05040102010807070707" pitchFamily="18" charset="2"/>
            </a:endParaRPr>
          </a:p>
          <a:p>
            <a:pPr indent="53579"/>
            <a:endParaRPr lang="es-ES" altLang="en-US" sz="1350" b="1" dirty="0">
              <a:sym typeface="Wingdings 3" panose="05040102010807070707" pitchFamily="18" charset="2"/>
            </a:endParaRP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D5B0284A-19F1-D2E5-ED61-CF1B97405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91" y="2023501"/>
            <a:ext cx="996554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94BC76B0-1849-D481-17F5-A9D8EA70E1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44" y="3429000"/>
            <a:ext cx="892969" cy="97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llipse 3">
            <a:extLst>
              <a:ext uri="{FF2B5EF4-FFF2-40B4-BE49-F238E27FC236}">
                <a16:creationId xmlns:a16="http://schemas.microsoft.com/office/drawing/2014/main" id="{19014B4A-88BE-D7FB-EF1A-8BEC3603E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611" y="4982086"/>
            <a:ext cx="820341" cy="84177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/>
          <a:lstStyle>
            <a:lvl1pPr marL="350838" indent="-347663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00B482"/>
              </a:buClr>
              <a:buFont typeface="Wingdings" panose="05000000000000000000" pitchFamily="2" charset="2"/>
              <a:buChar char="§"/>
            </a:pPr>
            <a:endParaRPr lang="en-US" altLang="en-US" sz="1350">
              <a:solidFill>
                <a:srgbClr val="000000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29C76D3-0424-2273-8EB4-154123FE1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39" y="5121389"/>
            <a:ext cx="54768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E89818-A447-2DF9-3C8F-35A776296D47}"/>
              </a:ext>
            </a:extLst>
          </p:cNvPr>
          <p:cNvSpPr/>
          <p:nvPr/>
        </p:nvSpPr>
        <p:spPr>
          <a:xfrm>
            <a:off x="177647" y="75331"/>
            <a:ext cx="79975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Wound</a:t>
            </a:r>
            <a:r>
              <a:rPr lang="es-E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s-E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Closure</a:t>
            </a:r>
            <a:r>
              <a:rPr lang="es-E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 – </a:t>
            </a:r>
          </a:p>
          <a:p>
            <a:r>
              <a:rPr lang="es-E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Common</a:t>
            </a:r>
            <a:r>
              <a:rPr lang="es-E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s-E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panose="020B0604020202020204" pitchFamily="34" charset="0"/>
              </a:rPr>
              <a:t>Options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c9c8650c7f_0_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c9c8650c7f_0_26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5CE4C5E-8CFA-97EF-BABD-288159A47CB5}"/>
              </a:ext>
            </a:extLst>
          </p:cNvPr>
          <p:cNvSpPr txBox="1">
            <a:spLocks/>
          </p:cNvSpPr>
          <p:nvPr/>
        </p:nvSpPr>
        <p:spPr>
          <a:xfrm>
            <a:off x="149319" y="2127632"/>
            <a:ext cx="8711651" cy="4005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+mj-lt"/>
              </a:rPr>
              <a:t>Preventing Abnormal Scarring (Elevated, Depressed, Keloids, Hypertrophic) </a:t>
            </a:r>
          </a:p>
          <a:p>
            <a:pPr marL="5143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+mj-lt"/>
              </a:rPr>
              <a:t>Occurs in: Skin </a:t>
            </a:r>
          </a:p>
          <a:p>
            <a:pPr>
              <a:defRPr/>
            </a:pPr>
            <a:endParaRPr lang="en-US" sz="1350" b="1" dirty="0">
              <a:solidFill>
                <a:srgbClr val="000000"/>
              </a:solidFill>
              <a:latin typeface="+mj-lt"/>
            </a:endParaRPr>
          </a:p>
          <a:p>
            <a:pPr>
              <a:defRPr/>
            </a:pPr>
            <a:endParaRPr lang="en-US" sz="1350" b="1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D7AC85-B799-9BE9-5F59-9F900AAB2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76465"/>
            <a:ext cx="3202704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E7D209-5C0F-30FF-F13C-60053DEA0E87}"/>
              </a:ext>
            </a:extLst>
          </p:cNvPr>
          <p:cNvSpPr/>
          <p:nvPr/>
        </p:nvSpPr>
        <p:spPr>
          <a:xfrm>
            <a:off x="3844457" y="3776465"/>
            <a:ext cx="32027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>
                <a:solidFill>
                  <a:schemeClr val="accent3">
                    <a:lumMod val="50000"/>
                  </a:schemeClr>
                </a:solidFill>
              </a:rPr>
              <a:t>Skin</a:t>
            </a:r>
          </a:p>
          <a:p>
            <a:pPr marL="214313" indent="-214313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1" dirty="0" err="1">
                <a:latin typeface="+mj-lt"/>
              </a:rPr>
              <a:t>Cosmesis</a:t>
            </a:r>
            <a:r>
              <a:rPr lang="en-US" sz="2000" b="1" dirty="0">
                <a:latin typeface="+mj-lt"/>
              </a:rPr>
              <a:t> </a:t>
            </a:r>
          </a:p>
          <a:p>
            <a:pPr marL="214313" indent="-214313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+mj-lt"/>
              </a:rPr>
              <a:t>Minimize tissue trauma </a:t>
            </a:r>
          </a:p>
          <a:p>
            <a:pPr marL="214313" indent="-214313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+mj-lt"/>
              </a:rPr>
              <a:t>Achieve excellent wound approximation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863316-A8F0-7D56-A660-099404CDDF68}"/>
              </a:ext>
            </a:extLst>
          </p:cNvPr>
          <p:cNvSpPr/>
          <p:nvPr/>
        </p:nvSpPr>
        <p:spPr>
          <a:xfrm>
            <a:off x="148328" y="188640"/>
            <a:ext cx="830987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Goal for Wound closure</a:t>
            </a:r>
            <a:b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Why Should We Care about Cosmesis ?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c9c8650c7f_0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c9c8650c7f_0_66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48584D2-196A-FBBC-E7C0-EE413336269E}"/>
              </a:ext>
            </a:extLst>
          </p:cNvPr>
          <p:cNvSpPr txBox="1">
            <a:spLocks/>
          </p:cNvSpPr>
          <p:nvPr/>
        </p:nvSpPr>
        <p:spPr>
          <a:xfrm>
            <a:off x="107504" y="1785301"/>
            <a:ext cx="8515796" cy="34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1500" indent="-3429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+mj-lt"/>
              </a:rPr>
              <a:t>Preventing Wound Dehiscence and Hernia </a:t>
            </a:r>
          </a:p>
          <a:p>
            <a:pPr marL="571500" indent="-3429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+mj-lt"/>
              </a:rPr>
              <a:t>Occurs in: Skin &amp; Fascia </a:t>
            </a:r>
          </a:p>
          <a:p>
            <a:pPr>
              <a:defRPr/>
            </a:pPr>
            <a:endParaRPr lang="en-US" sz="1350" b="1" dirty="0">
              <a:solidFill>
                <a:srgbClr val="000000"/>
              </a:solidFill>
              <a:latin typeface="+mj-lt"/>
            </a:endParaRPr>
          </a:p>
          <a:p>
            <a:pPr>
              <a:defRPr/>
            </a:pPr>
            <a:endParaRPr lang="en-US" sz="1350" b="1" dirty="0"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4ECE24-102F-30F1-BE75-B88C219A2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4" y="3014422"/>
            <a:ext cx="2215753" cy="178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CCEA37-C40C-4297-32A6-A8E115E3E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707" y="3019185"/>
            <a:ext cx="2225279" cy="1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33">
            <a:extLst>
              <a:ext uri="{FF2B5EF4-FFF2-40B4-BE49-F238E27FC236}">
                <a16:creationId xmlns:a16="http://schemas.microsoft.com/office/drawing/2014/main" id="{9E45E82A-4582-EB37-D18C-E1D129049B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477" y="810029"/>
            <a:ext cx="494110" cy="5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1F9E3D6-9F17-BE27-52CB-BEE782432BFC}"/>
              </a:ext>
            </a:extLst>
          </p:cNvPr>
          <p:cNvSpPr/>
          <p:nvPr/>
        </p:nvSpPr>
        <p:spPr>
          <a:xfrm>
            <a:off x="4829523" y="3014422"/>
            <a:ext cx="455533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</a:rPr>
              <a:t>Fascia/Muscle </a:t>
            </a:r>
          </a:p>
          <a:p>
            <a:pPr marL="214313" indent="-214313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Closure strength</a:t>
            </a:r>
          </a:p>
          <a:p>
            <a:pPr marL="214313" indent="-214313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Appropriate strength during critical healing period </a:t>
            </a:r>
          </a:p>
          <a:p>
            <a:pPr marL="214313" indent="-214313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Good Absorption profile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018C6F-F5E6-DB56-59E0-F8D549A1554A}"/>
              </a:ext>
            </a:extLst>
          </p:cNvPr>
          <p:cNvSpPr/>
          <p:nvPr/>
        </p:nvSpPr>
        <p:spPr>
          <a:xfrm>
            <a:off x="107504" y="148309"/>
            <a:ext cx="570808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Why Should We Care about Strength ?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/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18" name="Picture 2" descr="http://www.tenyten.com/files/maquetacion/images/body%20browser.jpg">
            <a:extLst>
              <a:ext uri="{FF2B5EF4-FFF2-40B4-BE49-F238E27FC236}">
                <a16:creationId xmlns:a16="http://schemas.microsoft.com/office/drawing/2014/main" id="{BCC2EEE9-E19E-EA7B-F1AE-84752EF44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29" y="1997868"/>
            <a:ext cx="7194410" cy="338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6 Rectángulo redondeado">
            <a:extLst>
              <a:ext uri="{FF2B5EF4-FFF2-40B4-BE49-F238E27FC236}">
                <a16:creationId xmlns:a16="http://schemas.microsoft.com/office/drawing/2014/main" id="{C8115DF0-880E-CC33-8799-28877E7C7D6E}"/>
              </a:ext>
            </a:extLst>
          </p:cNvPr>
          <p:cNvSpPr/>
          <p:nvPr/>
        </p:nvSpPr>
        <p:spPr bwMode="auto">
          <a:xfrm>
            <a:off x="1772916" y="2664617"/>
            <a:ext cx="1443475" cy="407195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 dirty="0">
                <a:solidFill>
                  <a:srgbClr val="FFFFFF"/>
                </a:solidFill>
                <a:latin typeface="Arial"/>
              </a:rPr>
              <a:t>MUSCULAR</a:t>
            </a:r>
          </a:p>
        </p:txBody>
      </p:sp>
      <p:sp>
        <p:nvSpPr>
          <p:cNvPr id="20" name="7 Rectángulo redondeado">
            <a:extLst>
              <a:ext uri="{FF2B5EF4-FFF2-40B4-BE49-F238E27FC236}">
                <a16:creationId xmlns:a16="http://schemas.microsoft.com/office/drawing/2014/main" id="{E2D58BF8-4012-1BBC-7C48-E32E9BACCE57}"/>
              </a:ext>
            </a:extLst>
          </p:cNvPr>
          <p:cNvSpPr/>
          <p:nvPr/>
        </p:nvSpPr>
        <p:spPr bwMode="auto">
          <a:xfrm>
            <a:off x="2745655" y="3150393"/>
            <a:ext cx="1442236" cy="408479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 dirty="0">
                <a:solidFill>
                  <a:srgbClr val="FFFFFF"/>
                </a:solidFill>
                <a:latin typeface="Arial"/>
              </a:rPr>
              <a:t>FAT TISSUE</a:t>
            </a:r>
          </a:p>
        </p:txBody>
      </p:sp>
      <p:sp>
        <p:nvSpPr>
          <p:cNvPr id="21" name="8 Rectángulo redondeado">
            <a:extLst>
              <a:ext uri="{FF2B5EF4-FFF2-40B4-BE49-F238E27FC236}">
                <a16:creationId xmlns:a16="http://schemas.microsoft.com/office/drawing/2014/main" id="{C4BC3FA1-6CD2-3F27-3FB8-8C85CF3E85A7}"/>
              </a:ext>
            </a:extLst>
          </p:cNvPr>
          <p:cNvSpPr/>
          <p:nvPr/>
        </p:nvSpPr>
        <p:spPr bwMode="auto">
          <a:xfrm>
            <a:off x="3663628" y="3636168"/>
            <a:ext cx="1442236" cy="408479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>
                <a:solidFill>
                  <a:srgbClr val="FFFFFF"/>
                </a:solidFill>
                <a:latin typeface="Arial"/>
              </a:rPr>
              <a:t>BONE</a:t>
            </a:r>
          </a:p>
        </p:txBody>
      </p:sp>
      <p:sp>
        <p:nvSpPr>
          <p:cNvPr id="22" name="9 Rectángulo redondeado">
            <a:extLst>
              <a:ext uri="{FF2B5EF4-FFF2-40B4-BE49-F238E27FC236}">
                <a16:creationId xmlns:a16="http://schemas.microsoft.com/office/drawing/2014/main" id="{694AEAAA-B9CE-608B-FF09-4E24F6799E85}"/>
              </a:ext>
            </a:extLst>
          </p:cNvPr>
          <p:cNvSpPr/>
          <p:nvPr/>
        </p:nvSpPr>
        <p:spPr bwMode="auto">
          <a:xfrm>
            <a:off x="4635178" y="3150393"/>
            <a:ext cx="1442236" cy="408479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>
                <a:solidFill>
                  <a:srgbClr val="FFFFFF"/>
                </a:solidFill>
                <a:latin typeface="Arial"/>
              </a:rPr>
              <a:t>VASCULAR</a:t>
            </a:r>
          </a:p>
        </p:txBody>
      </p:sp>
      <p:sp>
        <p:nvSpPr>
          <p:cNvPr id="23" name="15 Rectángulo redondeado">
            <a:extLst>
              <a:ext uri="{FF2B5EF4-FFF2-40B4-BE49-F238E27FC236}">
                <a16:creationId xmlns:a16="http://schemas.microsoft.com/office/drawing/2014/main" id="{D4291610-BB02-8D3B-1701-F013437849A4}"/>
              </a:ext>
            </a:extLst>
          </p:cNvPr>
          <p:cNvSpPr/>
          <p:nvPr/>
        </p:nvSpPr>
        <p:spPr bwMode="auto">
          <a:xfrm>
            <a:off x="5229299" y="2611039"/>
            <a:ext cx="1442236" cy="407196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>
                <a:solidFill>
                  <a:srgbClr val="FFFFFF"/>
                </a:solidFill>
                <a:latin typeface="Arial"/>
              </a:rPr>
              <a:t>NERVOUS</a:t>
            </a:r>
          </a:p>
        </p:txBody>
      </p:sp>
      <p:sp>
        <p:nvSpPr>
          <p:cNvPr id="24" name="11 Rectángulo redondeado">
            <a:extLst>
              <a:ext uri="{FF2B5EF4-FFF2-40B4-BE49-F238E27FC236}">
                <a16:creationId xmlns:a16="http://schemas.microsoft.com/office/drawing/2014/main" id="{F86AF08C-943D-5E04-4932-4E48BD63D5E3}"/>
              </a:ext>
            </a:extLst>
          </p:cNvPr>
          <p:cNvSpPr/>
          <p:nvPr/>
        </p:nvSpPr>
        <p:spPr bwMode="auto">
          <a:xfrm>
            <a:off x="3663628" y="2611039"/>
            <a:ext cx="1442236" cy="407196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>
                <a:solidFill>
                  <a:srgbClr val="FFFFFF"/>
                </a:solidFill>
                <a:latin typeface="Arial"/>
              </a:rPr>
              <a:t>ORGANS</a:t>
            </a:r>
          </a:p>
        </p:txBody>
      </p:sp>
      <p:sp>
        <p:nvSpPr>
          <p:cNvPr id="25" name="5 Rectángulo redondeado">
            <a:extLst>
              <a:ext uri="{FF2B5EF4-FFF2-40B4-BE49-F238E27FC236}">
                <a16:creationId xmlns:a16="http://schemas.microsoft.com/office/drawing/2014/main" id="{F37BD43C-3255-CC74-343A-4DAE8063119F}"/>
              </a:ext>
            </a:extLst>
          </p:cNvPr>
          <p:cNvSpPr/>
          <p:nvPr/>
        </p:nvSpPr>
        <p:spPr bwMode="auto">
          <a:xfrm>
            <a:off x="373931" y="3007517"/>
            <a:ext cx="1432324" cy="407195"/>
          </a:xfrm>
          <a:prstGeom prst="roundRect">
            <a:avLst/>
          </a:prstGeom>
          <a:solidFill>
            <a:srgbClr val="000000">
              <a:alpha val="63137"/>
            </a:srgb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r>
              <a:rPr lang="en-US" sz="1575" b="1" kern="0">
                <a:solidFill>
                  <a:srgbClr val="FFFFFF"/>
                </a:solidFill>
                <a:latin typeface="Arial"/>
              </a:rPr>
              <a:t>SKIN</a:t>
            </a:r>
          </a:p>
        </p:txBody>
      </p:sp>
      <p:sp>
        <p:nvSpPr>
          <p:cNvPr id="26" name="10 Rectángulo redondeado">
            <a:extLst>
              <a:ext uri="{FF2B5EF4-FFF2-40B4-BE49-F238E27FC236}">
                <a16:creationId xmlns:a16="http://schemas.microsoft.com/office/drawing/2014/main" id="{DF989AF0-882F-03AB-8863-887D7485FA19}"/>
              </a:ext>
            </a:extLst>
          </p:cNvPr>
          <p:cNvSpPr/>
          <p:nvPr/>
        </p:nvSpPr>
        <p:spPr bwMode="auto">
          <a:xfrm>
            <a:off x="2745656" y="3149202"/>
            <a:ext cx="1460822" cy="407196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10 Rectángulo redondeado">
            <a:extLst>
              <a:ext uri="{FF2B5EF4-FFF2-40B4-BE49-F238E27FC236}">
                <a16:creationId xmlns:a16="http://schemas.microsoft.com/office/drawing/2014/main" id="{1F59B3D3-35EC-338E-7BFA-2A9C3DEBC208}"/>
              </a:ext>
            </a:extLst>
          </p:cNvPr>
          <p:cNvSpPr/>
          <p:nvPr/>
        </p:nvSpPr>
        <p:spPr bwMode="auto">
          <a:xfrm>
            <a:off x="5229300" y="2611039"/>
            <a:ext cx="1460822" cy="407196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10 Rectángulo redondeado">
            <a:extLst>
              <a:ext uri="{FF2B5EF4-FFF2-40B4-BE49-F238E27FC236}">
                <a16:creationId xmlns:a16="http://schemas.microsoft.com/office/drawing/2014/main" id="{BA1700C7-0DA8-23F3-AB74-3FF6E8C0A303}"/>
              </a:ext>
            </a:extLst>
          </p:cNvPr>
          <p:cNvSpPr/>
          <p:nvPr/>
        </p:nvSpPr>
        <p:spPr bwMode="auto">
          <a:xfrm>
            <a:off x="3626719" y="3623071"/>
            <a:ext cx="1460822" cy="407196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10 Rectángulo redondeado">
            <a:extLst>
              <a:ext uri="{FF2B5EF4-FFF2-40B4-BE49-F238E27FC236}">
                <a16:creationId xmlns:a16="http://schemas.microsoft.com/office/drawing/2014/main" id="{91659F38-59C9-6400-7872-56E67FA68E50}"/>
              </a:ext>
            </a:extLst>
          </p:cNvPr>
          <p:cNvSpPr/>
          <p:nvPr/>
        </p:nvSpPr>
        <p:spPr bwMode="auto">
          <a:xfrm>
            <a:off x="3663628" y="2595561"/>
            <a:ext cx="1460822" cy="407195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10 Rectángulo redondeado">
            <a:extLst>
              <a:ext uri="{FF2B5EF4-FFF2-40B4-BE49-F238E27FC236}">
                <a16:creationId xmlns:a16="http://schemas.microsoft.com/office/drawing/2014/main" id="{B0D06CD4-01FF-45BF-30E2-A4387E54A6BD}"/>
              </a:ext>
            </a:extLst>
          </p:cNvPr>
          <p:cNvSpPr/>
          <p:nvPr/>
        </p:nvSpPr>
        <p:spPr bwMode="auto">
          <a:xfrm>
            <a:off x="4635178" y="3136105"/>
            <a:ext cx="1460822" cy="407195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10 Rectángulo redondeado">
            <a:extLst>
              <a:ext uri="{FF2B5EF4-FFF2-40B4-BE49-F238E27FC236}">
                <a16:creationId xmlns:a16="http://schemas.microsoft.com/office/drawing/2014/main" id="{BB9D222B-A4BE-82E3-A79E-98212126C567}"/>
              </a:ext>
            </a:extLst>
          </p:cNvPr>
          <p:cNvSpPr/>
          <p:nvPr/>
        </p:nvSpPr>
        <p:spPr bwMode="auto">
          <a:xfrm>
            <a:off x="341784" y="3021805"/>
            <a:ext cx="1460822" cy="407195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10 Rectángulo redondeado">
            <a:extLst>
              <a:ext uri="{FF2B5EF4-FFF2-40B4-BE49-F238E27FC236}">
                <a16:creationId xmlns:a16="http://schemas.microsoft.com/office/drawing/2014/main" id="{D5D2E2F0-4925-A814-657D-508C309D553E}"/>
              </a:ext>
            </a:extLst>
          </p:cNvPr>
          <p:cNvSpPr/>
          <p:nvPr/>
        </p:nvSpPr>
        <p:spPr bwMode="auto">
          <a:xfrm>
            <a:off x="1772915" y="2644377"/>
            <a:ext cx="1460822" cy="407196"/>
          </a:xfrm>
          <a:prstGeom prst="round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54000" rIns="0" bIns="54000" anchor="ctr"/>
          <a:lstStyle/>
          <a:p>
            <a:pPr algn="ctr">
              <a:defRPr/>
            </a:pPr>
            <a:endParaRPr lang="en-US" sz="1575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93044B-4EFB-6F5A-8C0E-6D37C9F23FD7}"/>
              </a:ext>
            </a:extLst>
          </p:cNvPr>
          <p:cNvSpPr/>
          <p:nvPr/>
        </p:nvSpPr>
        <p:spPr>
          <a:xfrm>
            <a:off x="52153" y="300917"/>
            <a:ext cx="495520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Surgical Layers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6AC51AD1-18D8-377D-6D9A-6AD64941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E82BCB7E-B59A-3CD8-E9BB-73904A8192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FBC73EFE-BC68-2029-55F7-68E0EFC3FB63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2B3EE971-AB03-147F-0765-46A310E27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" y="1403071"/>
            <a:ext cx="2237036" cy="285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32F02B8-803C-C27E-5095-249A43483F78}"/>
              </a:ext>
            </a:extLst>
          </p:cNvPr>
          <p:cNvSpPr/>
          <p:nvPr/>
        </p:nvSpPr>
        <p:spPr bwMode="gray">
          <a:xfrm>
            <a:off x="2400446" y="1849578"/>
            <a:ext cx="1765938" cy="796293"/>
          </a:xfrm>
          <a:prstGeom prst="rect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Natural</a:t>
            </a:r>
          </a:p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6C57D8-EA01-1D27-6DD3-4E06A13D6701}"/>
              </a:ext>
            </a:extLst>
          </p:cNvPr>
          <p:cNvSpPr/>
          <p:nvPr/>
        </p:nvSpPr>
        <p:spPr bwMode="gray">
          <a:xfrm>
            <a:off x="2396541" y="2661584"/>
            <a:ext cx="1768661" cy="796293"/>
          </a:xfrm>
          <a:prstGeom prst="rect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Absorbable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 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Non-Absorbable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091D5E-F89B-EA76-6E44-959372E89670}"/>
              </a:ext>
            </a:extLst>
          </p:cNvPr>
          <p:cNvSpPr/>
          <p:nvPr/>
        </p:nvSpPr>
        <p:spPr bwMode="gray">
          <a:xfrm>
            <a:off x="2396541" y="3473590"/>
            <a:ext cx="1768661" cy="796293"/>
          </a:xfrm>
          <a:prstGeom prst="rect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Monofilament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Braided</a:t>
            </a:r>
          </a:p>
        </p:txBody>
      </p:sp>
      <p:pic>
        <p:nvPicPr>
          <p:cNvPr id="18" name="Picture 11" descr="SUTURE7">
            <a:extLst>
              <a:ext uri="{FF2B5EF4-FFF2-40B4-BE49-F238E27FC236}">
                <a16:creationId xmlns:a16="http://schemas.microsoft.com/office/drawing/2014/main" id="{A7EAE044-47BD-581A-4649-213E298A6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1808" y="2739257"/>
            <a:ext cx="784256" cy="56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5" descr="j0344858">
            <a:extLst>
              <a:ext uri="{FF2B5EF4-FFF2-40B4-BE49-F238E27FC236}">
                <a16:creationId xmlns:a16="http://schemas.microsoft.com/office/drawing/2014/main" id="{8A1D1B24-F8CF-EF83-AC94-1CCC10849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08" y="2070563"/>
            <a:ext cx="742047" cy="45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 descr="j0215566">
            <a:extLst>
              <a:ext uri="{FF2B5EF4-FFF2-40B4-BE49-F238E27FC236}">
                <a16:creationId xmlns:a16="http://schemas.microsoft.com/office/drawing/2014/main" id="{DEDCBC50-7BDB-93CD-C379-242DF3A81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58" y="1992327"/>
            <a:ext cx="603170" cy="5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SUTURE6">
            <a:extLst>
              <a:ext uri="{FF2B5EF4-FFF2-40B4-BE49-F238E27FC236}">
                <a16:creationId xmlns:a16="http://schemas.microsoft.com/office/drawing/2014/main" id="{2AD4188C-76E6-D891-8042-AAE9338B7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614" y="2738307"/>
            <a:ext cx="754302" cy="57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Object 14">
            <a:extLst>
              <a:ext uri="{FF2B5EF4-FFF2-40B4-BE49-F238E27FC236}">
                <a16:creationId xmlns:a16="http://schemas.microsoft.com/office/drawing/2014/main" id="{EC004B75-32C9-5F89-60D2-1B3494E28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249168"/>
              </p:ext>
            </p:extLst>
          </p:nvPr>
        </p:nvGraphicFramePr>
        <p:xfrm>
          <a:off x="4684182" y="3563349"/>
          <a:ext cx="644015" cy="67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9" imgW="1085714" imgH="1533739" progId="MSPhotoEd.3">
                  <p:embed/>
                </p:oleObj>
              </mc:Choice>
              <mc:Fallback>
                <p:oleObj name="Fotografía de Photo Editor" r:id="rId9" imgW="1085714" imgH="1533739" progId="MSPhotoEd.3">
                  <p:embed/>
                  <p:pic>
                    <p:nvPicPr>
                      <p:cNvPr id="72716" name="Object 14">
                        <a:extLst>
                          <a:ext uri="{FF2B5EF4-FFF2-40B4-BE49-F238E27FC236}">
                            <a16:creationId xmlns:a16="http://schemas.microsoft.com/office/drawing/2014/main" id="{90D85131-11F1-4EDF-8B29-34BA7D98B93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182" y="3563349"/>
                        <a:ext cx="644015" cy="677959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66FF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3">
            <a:extLst>
              <a:ext uri="{FF2B5EF4-FFF2-40B4-BE49-F238E27FC236}">
                <a16:creationId xmlns:a16="http://schemas.microsoft.com/office/drawing/2014/main" id="{E1D2AFC4-CA06-5CB1-110D-5F6006F598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490925"/>
              </p:ext>
            </p:extLst>
          </p:nvPr>
        </p:nvGraphicFramePr>
        <p:xfrm>
          <a:off x="5428927" y="3562426"/>
          <a:ext cx="678055" cy="705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11" imgW="1066667" imgH="1571844" progId="MSPhotoEd.3">
                  <p:embed/>
                </p:oleObj>
              </mc:Choice>
              <mc:Fallback>
                <p:oleObj name="Fotografía de Photo Editor" r:id="rId11" imgW="1066667" imgH="1571844" progId="MSPhotoEd.3">
                  <p:embed/>
                  <p:pic>
                    <p:nvPicPr>
                      <p:cNvPr id="72717" name="Object 13">
                        <a:extLst>
                          <a:ext uri="{FF2B5EF4-FFF2-40B4-BE49-F238E27FC236}">
                            <a16:creationId xmlns:a16="http://schemas.microsoft.com/office/drawing/2014/main" id="{5A3925D6-2449-4F4E-963A-C740ECB957B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8927" y="3562426"/>
                        <a:ext cx="678055" cy="70507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99CC00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13">
            <a:extLst>
              <a:ext uri="{FF2B5EF4-FFF2-40B4-BE49-F238E27FC236}">
                <a16:creationId xmlns:a16="http://schemas.microsoft.com/office/drawing/2014/main" id="{CEC16463-AF2F-45B3-B38B-6125FA1E410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590" y="5058670"/>
            <a:ext cx="2607693" cy="133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3C1EBD3-0E61-5905-2C19-0A876A20B532}"/>
              </a:ext>
            </a:extLst>
          </p:cNvPr>
          <p:cNvSpPr/>
          <p:nvPr/>
        </p:nvSpPr>
        <p:spPr>
          <a:xfrm>
            <a:off x="20712" y="314921"/>
            <a:ext cx="6548695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 Classification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904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886C3BAB-D2B7-A800-1C8B-B5EC72B21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54B12F7A-80A5-9CFD-59DB-2274B30827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957B4AF7-D917-41AE-1102-A67EF42A5C82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aphicFrame>
        <p:nvGraphicFramePr>
          <p:cNvPr id="16" name="Content Placeholder 5">
            <a:extLst>
              <a:ext uri="{FF2B5EF4-FFF2-40B4-BE49-F238E27FC236}">
                <a16:creationId xmlns:a16="http://schemas.microsoft.com/office/drawing/2014/main" id="{220CDD20-0A19-3D17-F0F5-6F0C6B2480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969855"/>
              </p:ext>
            </p:extLst>
          </p:nvPr>
        </p:nvGraphicFramePr>
        <p:xfrm>
          <a:off x="-900608" y="941096"/>
          <a:ext cx="9081501" cy="4281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7" name="Picture 129">
            <a:extLst>
              <a:ext uri="{FF2B5EF4-FFF2-40B4-BE49-F238E27FC236}">
                <a16:creationId xmlns:a16="http://schemas.microsoft.com/office/drawing/2014/main" id="{2EF6E9D0-A626-6293-479C-6FDF6B3E05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87044"/>
            <a:ext cx="4783093" cy="16458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Multiply 8">
            <a:extLst>
              <a:ext uri="{FF2B5EF4-FFF2-40B4-BE49-F238E27FC236}">
                <a16:creationId xmlns:a16="http://schemas.microsoft.com/office/drawing/2014/main" id="{41DED2C5-686C-6F4F-3AAF-449C8C740747}"/>
              </a:ext>
            </a:extLst>
          </p:cNvPr>
          <p:cNvSpPr/>
          <p:nvPr/>
        </p:nvSpPr>
        <p:spPr bwMode="gray">
          <a:xfrm>
            <a:off x="1022276" y="3339269"/>
            <a:ext cx="292894" cy="344091"/>
          </a:xfrm>
          <a:prstGeom prst="mathMultiply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Multiply 9">
            <a:extLst>
              <a:ext uri="{FF2B5EF4-FFF2-40B4-BE49-F238E27FC236}">
                <a16:creationId xmlns:a16="http://schemas.microsoft.com/office/drawing/2014/main" id="{41898C12-1B0E-02D6-EF9E-8B1B00728A9D}"/>
              </a:ext>
            </a:extLst>
          </p:cNvPr>
          <p:cNvSpPr/>
          <p:nvPr/>
        </p:nvSpPr>
        <p:spPr bwMode="gray">
          <a:xfrm>
            <a:off x="1012752" y="2738004"/>
            <a:ext cx="296465" cy="344090"/>
          </a:xfrm>
          <a:prstGeom prst="mathMultiply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788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FE7491-A67A-8F0A-CD41-B74FE179521B}"/>
              </a:ext>
            </a:extLst>
          </p:cNvPr>
          <p:cNvSpPr/>
          <p:nvPr/>
        </p:nvSpPr>
        <p:spPr>
          <a:xfrm>
            <a:off x="0" y="156266"/>
            <a:ext cx="520366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Suture Portfolio</a:t>
            </a:r>
          </a:p>
        </p:txBody>
      </p:sp>
    </p:spTree>
    <p:extLst>
      <p:ext uri="{BB962C8B-B14F-4D97-AF65-F5344CB8AC3E}">
        <p14:creationId xmlns:p14="http://schemas.microsoft.com/office/powerpoint/2010/main" val="202766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99237589-FF1D-5FFF-55CA-CC41A2696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FAA74105-324E-2A2A-C207-AA18C2B99E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7CE782E9-283B-F06D-5464-AA3853BBDD3A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37C40-3918-17C4-D30C-9ED4414F96A9}"/>
              </a:ext>
            </a:extLst>
          </p:cNvPr>
          <p:cNvSpPr/>
          <p:nvPr/>
        </p:nvSpPr>
        <p:spPr bwMode="gray">
          <a:xfrm>
            <a:off x="136142" y="2727314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Natural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94E029-BC1D-3061-1AB4-244D0A5B2E80}"/>
              </a:ext>
            </a:extLst>
          </p:cNvPr>
          <p:cNvSpPr/>
          <p:nvPr/>
        </p:nvSpPr>
        <p:spPr bwMode="gray">
          <a:xfrm>
            <a:off x="136142" y="1648608"/>
            <a:ext cx="2060972" cy="10263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cs typeface="Arial" panose="020B0604020202020204" pitchFamily="34" charset="0"/>
              </a:rPr>
              <a:t>Absorbable</a:t>
            </a:r>
          </a:p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cs typeface="Arial" panose="020B0604020202020204" pitchFamily="34" charset="0"/>
              </a:rPr>
              <a:t>Or </a:t>
            </a:r>
          </a:p>
          <a:p>
            <a:pPr algn="ctr">
              <a:defRPr/>
            </a:pPr>
            <a:r>
              <a:rPr lang="en-US" sz="1350" b="1" dirty="0">
                <a:solidFill>
                  <a:schemeClr val="bg1"/>
                </a:solidFill>
                <a:cs typeface="Arial" panose="020B0604020202020204" pitchFamily="34" charset="0"/>
              </a:rPr>
              <a:t>Non-Absorbable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19AF95-5226-AB09-62BC-413ADDA32F39}"/>
              </a:ext>
            </a:extLst>
          </p:cNvPr>
          <p:cNvSpPr/>
          <p:nvPr/>
        </p:nvSpPr>
        <p:spPr bwMode="gray">
          <a:xfrm>
            <a:off x="136142" y="3807210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Monofilament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Braided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3B815A-8F5D-98FA-F98F-B3D0614A5BB0}"/>
              </a:ext>
            </a:extLst>
          </p:cNvPr>
          <p:cNvSpPr/>
          <p:nvPr/>
        </p:nvSpPr>
        <p:spPr bwMode="gray">
          <a:xfrm>
            <a:off x="2326374" y="1844824"/>
            <a:ext cx="5411390" cy="24062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7030A0"/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646131-F253-A865-6B1C-5EBF5C8B9540}"/>
              </a:ext>
            </a:extLst>
          </p:cNvPr>
          <p:cNvSpPr txBox="1"/>
          <p:nvPr/>
        </p:nvSpPr>
        <p:spPr>
          <a:xfrm>
            <a:off x="2326374" y="1861277"/>
            <a:ext cx="2591990" cy="2406253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 dirty="0"/>
              <a:t>Absorbable</a:t>
            </a:r>
          </a:p>
          <a:p>
            <a:pPr algn="ctr">
              <a:defRPr/>
            </a:pPr>
            <a:endParaRPr lang="en-US" sz="1350" dirty="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Absorbed rapidly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Broken down by body via enzymatic reaction or hydrolysis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Commonly used for tissue that heal rapidly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Soft tissue, bowel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Permanent wound support </a:t>
            </a:r>
          </a:p>
          <a:p>
            <a:pPr>
              <a:buClr>
                <a:srgbClr val="7030A0"/>
              </a:buClr>
              <a:defRPr/>
            </a:pPr>
            <a:endParaRPr lang="en-US" sz="1350" dirty="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endParaRPr lang="en-US" sz="13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CB8D8C-79F2-1534-7A7E-8920E5FDDC72}"/>
              </a:ext>
            </a:extLst>
          </p:cNvPr>
          <p:cNvSpPr txBox="1"/>
          <p:nvPr/>
        </p:nvSpPr>
        <p:spPr>
          <a:xfrm>
            <a:off x="5032663" y="1861277"/>
            <a:ext cx="2705100" cy="251341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 dirty="0"/>
              <a:t>Non-Absorbable</a:t>
            </a:r>
          </a:p>
          <a:p>
            <a:pPr algn="ctr">
              <a:defRPr/>
            </a:pPr>
            <a:endParaRPr lang="en-US" sz="1350" dirty="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Inert and provide less inflammation and reduced scarring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Commonly used for skin and with tissue that heal slowly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Require manual removal post-op for skin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Tendon, vessel anastomosis</a:t>
            </a:r>
          </a:p>
          <a:p>
            <a:pPr algn="ctr">
              <a:defRPr/>
            </a:pPr>
            <a:endParaRPr lang="en-US" sz="1350" dirty="0"/>
          </a:p>
          <a:p>
            <a:pPr algn="ctr">
              <a:defRPr/>
            </a:pPr>
            <a:endParaRPr lang="en-US" sz="135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83E88A-868E-05A7-E861-1BB248B53BAD}"/>
              </a:ext>
            </a:extLst>
          </p:cNvPr>
          <p:cNvCxnSpPr>
            <a:cxnSpLocks/>
          </p:cNvCxnSpPr>
          <p:nvPr/>
        </p:nvCxnSpPr>
        <p:spPr>
          <a:xfrm>
            <a:off x="4918364" y="2122714"/>
            <a:ext cx="0" cy="178525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0952061-B403-0BAE-8BE9-32D73E7F680F}"/>
              </a:ext>
            </a:extLst>
          </p:cNvPr>
          <p:cNvSpPr/>
          <p:nvPr/>
        </p:nvSpPr>
        <p:spPr>
          <a:xfrm>
            <a:off x="152542" y="188640"/>
            <a:ext cx="434766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Classification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157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1ACFC85A-8F19-E5C0-9617-260F0A68D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85579601-81AD-D27E-02A9-DD6EE87C27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7E18820-72FE-6E32-F041-04445740838D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09F954-630D-F732-EC50-98BA417EE8D8}"/>
              </a:ext>
            </a:extLst>
          </p:cNvPr>
          <p:cNvSpPr/>
          <p:nvPr/>
        </p:nvSpPr>
        <p:spPr bwMode="gray">
          <a:xfrm>
            <a:off x="156567" y="2618870"/>
            <a:ext cx="2060972" cy="1026319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Natural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99274-15C2-4C5F-91BB-28A2A66C1785}"/>
              </a:ext>
            </a:extLst>
          </p:cNvPr>
          <p:cNvSpPr/>
          <p:nvPr/>
        </p:nvSpPr>
        <p:spPr bwMode="gray">
          <a:xfrm>
            <a:off x="156567" y="1540164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Absorbable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 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Non-Absorbable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6CA76F-93F6-E15A-B828-6C9ADAACDCDE}"/>
              </a:ext>
            </a:extLst>
          </p:cNvPr>
          <p:cNvSpPr/>
          <p:nvPr/>
        </p:nvSpPr>
        <p:spPr bwMode="gray">
          <a:xfrm>
            <a:off x="156567" y="3698766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Monofilament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Braided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453DCE-637B-BDC3-1A7A-D718CD573034}"/>
              </a:ext>
            </a:extLst>
          </p:cNvPr>
          <p:cNvSpPr/>
          <p:nvPr/>
        </p:nvSpPr>
        <p:spPr bwMode="gray">
          <a:xfrm>
            <a:off x="162520" y="2618870"/>
            <a:ext cx="2059781" cy="10263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Natural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D46D92-CEA5-A81B-52ED-3D252F217CBB}"/>
              </a:ext>
            </a:extLst>
          </p:cNvPr>
          <p:cNvSpPr/>
          <p:nvPr/>
        </p:nvSpPr>
        <p:spPr bwMode="gray">
          <a:xfrm>
            <a:off x="2411760" y="1988840"/>
            <a:ext cx="5411390" cy="2406254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7030A0"/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92F3D9-91C0-F1E1-89C6-5EC627AAE57B}"/>
              </a:ext>
            </a:extLst>
          </p:cNvPr>
          <p:cNvSpPr txBox="1"/>
          <p:nvPr/>
        </p:nvSpPr>
        <p:spPr>
          <a:xfrm>
            <a:off x="2502247" y="2251969"/>
            <a:ext cx="2591990" cy="187880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/>
              <a:t>Natural</a:t>
            </a:r>
          </a:p>
          <a:p>
            <a:pPr algn="ctr">
              <a:defRPr/>
            </a:pPr>
            <a:endParaRPr lang="en-US" sz="135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Made of natural </a:t>
            </a:r>
            <a:r>
              <a:rPr lang="en-US" sz="1350" err="1"/>
              <a:t>fibres</a:t>
            </a:r>
            <a:r>
              <a:rPr lang="en-US" sz="1350"/>
              <a:t> (silk, catgut)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Provoke greater tissue reaction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Absorption by enzymatic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1CB7F6-71A0-A586-6D08-BD607CB3AAF0}"/>
              </a:ext>
            </a:extLst>
          </p:cNvPr>
          <p:cNvSpPr txBox="1"/>
          <p:nvPr/>
        </p:nvSpPr>
        <p:spPr>
          <a:xfrm>
            <a:off x="5243066" y="2251969"/>
            <a:ext cx="2591990" cy="187880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/>
              <a:t>Synthetic</a:t>
            </a:r>
          </a:p>
          <a:p>
            <a:pPr algn="ctr">
              <a:defRPr/>
            </a:pPr>
            <a:endParaRPr lang="en-US" sz="135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Man-made materials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Minimal tissue reaction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Predictable in loss of tensile strength and absorption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/>
              <a:t>Absorption by hydrolysis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endParaRPr lang="en-US" sz="135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AB298BD-31F7-5964-06A5-E0E46B3CCC40}"/>
              </a:ext>
            </a:extLst>
          </p:cNvPr>
          <p:cNvCxnSpPr/>
          <p:nvPr/>
        </p:nvCxnSpPr>
        <p:spPr>
          <a:xfrm>
            <a:off x="5118050" y="2251969"/>
            <a:ext cx="0" cy="20002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5B8C0C6-4A8C-95AB-18D7-F12E79AB4CD9}"/>
              </a:ext>
            </a:extLst>
          </p:cNvPr>
          <p:cNvSpPr/>
          <p:nvPr/>
        </p:nvSpPr>
        <p:spPr>
          <a:xfrm>
            <a:off x="-55977" y="227363"/>
            <a:ext cx="434766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Classification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809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6AFB1290-CC47-9C8D-B3FB-4C694D7EB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27622BDD-C234-7460-E03F-3229484712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92FB76A7-BD5F-F834-724C-94A589EBC3B0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63A1C9-E8E0-E6A0-EDD7-78BBE90BE424}"/>
              </a:ext>
            </a:extLst>
          </p:cNvPr>
          <p:cNvSpPr/>
          <p:nvPr/>
        </p:nvSpPr>
        <p:spPr bwMode="gray">
          <a:xfrm>
            <a:off x="156321" y="1690528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Natural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8D01-8CEE-3DA0-4AD5-3DCAEE6FE2DB}"/>
              </a:ext>
            </a:extLst>
          </p:cNvPr>
          <p:cNvSpPr/>
          <p:nvPr/>
        </p:nvSpPr>
        <p:spPr bwMode="gray">
          <a:xfrm>
            <a:off x="156321" y="2769234"/>
            <a:ext cx="2060972" cy="1026319"/>
          </a:xfrm>
          <a:prstGeom prst="rect">
            <a:avLst/>
          </a:prstGeom>
          <a:solidFill>
            <a:srgbClr val="73D6BA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Absorbable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 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Non-Absorbable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E4EA52-F504-ABE3-DEAC-B92A505BE590}"/>
              </a:ext>
            </a:extLst>
          </p:cNvPr>
          <p:cNvSpPr/>
          <p:nvPr/>
        </p:nvSpPr>
        <p:spPr bwMode="gray">
          <a:xfrm>
            <a:off x="156321" y="3849131"/>
            <a:ext cx="2060972" cy="102631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Monofilament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or</a:t>
            </a:r>
          </a:p>
          <a:p>
            <a:pPr algn="ctr">
              <a:defRPr/>
            </a:pPr>
            <a:r>
              <a:rPr lang="en-US" sz="1350" b="1">
                <a:solidFill>
                  <a:schemeClr val="bg1"/>
                </a:solidFill>
                <a:cs typeface="Arial" panose="020B0604020202020204" pitchFamily="34" charset="0"/>
              </a:rPr>
              <a:t>Braided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380735-F3B6-DDB3-4551-CE68BDE7A206}"/>
              </a:ext>
            </a:extLst>
          </p:cNvPr>
          <p:cNvSpPr/>
          <p:nvPr/>
        </p:nvSpPr>
        <p:spPr bwMode="gray">
          <a:xfrm>
            <a:off x="2465289" y="2203634"/>
            <a:ext cx="5659380" cy="2406253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7030A0"/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744E8D-1783-C59A-13D2-E92B40438B47}"/>
              </a:ext>
            </a:extLst>
          </p:cNvPr>
          <p:cNvSpPr txBox="1"/>
          <p:nvPr/>
        </p:nvSpPr>
        <p:spPr>
          <a:xfrm>
            <a:off x="2555776" y="2466762"/>
            <a:ext cx="2591990" cy="187880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 dirty="0"/>
              <a:t>Monofilament</a:t>
            </a:r>
          </a:p>
          <a:p>
            <a:pPr algn="ctr">
              <a:defRPr/>
            </a:pPr>
            <a:endParaRPr lang="en-US" sz="1350" dirty="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Single strand / One filament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No capillary action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Less infection risk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Smooth tissue passage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Minimal tissue trauma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High tensile strength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Possesses memory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More throws required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BED032-D3D6-26B2-C7A9-595ECE31EBA9}"/>
              </a:ext>
            </a:extLst>
          </p:cNvPr>
          <p:cNvSpPr txBox="1"/>
          <p:nvPr/>
        </p:nvSpPr>
        <p:spPr>
          <a:xfrm>
            <a:off x="5257308" y="2466762"/>
            <a:ext cx="2867361" cy="2406253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defRPr/>
            </a:pPr>
            <a:r>
              <a:rPr lang="en-US" sz="1350" b="1" i="1" dirty="0"/>
              <a:t>Braided</a:t>
            </a:r>
          </a:p>
          <a:p>
            <a:pPr algn="ctr">
              <a:defRPr/>
            </a:pPr>
            <a:endParaRPr lang="en-US" sz="1350" dirty="0"/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Fibers are twisted are braided together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Capillary action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Increased infection risk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Less smooth passage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High tensile strength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Good handling and ease of tying</a:t>
            </a:r>
          </a:p>
          <a:p>
            <a:pPr marL="214313" indent="-214313"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sz="1350" dirty="0"/>
              <a:t>Fewer knots required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80A62D-0215-19AA-D311-B118BEF451E3}"/>
              </a:ext>
            </a:extLst>
          </p:cNvPr>
          <p:cNvCxnSpPr/>
          <p:nvPr/>
        </p:nvCxnSpPr>
        <p:spPr>
          <a:xfrm>
            <a:off x="5171578" y="2466762"/>
            <a:ext cx="0" cy="20002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3">
            <a:extLst>
              <a:ext uri="{FF2B5EF4-FFF2-40B4-BE49-F238E27FC236}">
                <a16:creationId xmlns:a16="http://schemas.microsoft.com/office/drawing/2014/main" id="{C32A0D92-21A6-17C1-7C96-5565BE5BB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379" y="1157444"/>
            <a:ext cx="840581" cy="95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24D167A9-18F1-2EE6-6B6E-CD805FB53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107" y="1181256"/>
            <a:ext cx="1248965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067DF8D-55CA-4AE3-EBBE-52167BFC70B3}"/>
              </a:ext>
            </a:extLst>
          </p:cNvPr>
          <p:cNvSpPr/>
          <p:nvPr/>
        </p:nvSpPr>
        <p:spPr>
          <a:xfrm>
            <a:off x="-40305" y="194564"/>
            <a:ext cx="434766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Classification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784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74980567-1818-453C-0731-70F600172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5B3C75EF-0081-0DCA-F084-428266D0AB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5359F55D-2AD0-04A0-0BF9-842F44CD2662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id="{8FEF3278-F597-FD70-6A49-D589B758E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5" y="2289026"/>
            <a:ext cx="7685484" cy="125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698A081D-240E-F743-638F-E89D87B62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40" y="3773735"/>
            <a:ext cx="1085850" cy="94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7972C3AD-5E8E-CC2A-8FD6-E25D6B2D3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55" y="1026844"/>
            <a:ext cx="2240756" cy="192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 descr="Subcutaneous Tissue - an overview | ScienceDirect Topics">
            <a:extLst>
              <a:ext uri="{FF2B5EF4-FFF2-40B4-BE49-F238E27FC236}">
                <a16:creationId xmlns:a16="http://schemas.microsoft.com/office/drawing/2014/main" id="{5BD1F54E-ED28-1C31-90C4-30825D92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960" y="3636813"/>
            <a:ext cx="1643063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losure of the sternum with anchoring of the steel wires ...">
            <a:extLst>
              <a:ext uri="{FF2B5EF4-FFF2-40B4-BE49-F238E27FC236}">
                <a16:creationId xmlns:a16="http://schemas.microsoft.com/office/drawing/2014/main" id="{A6A4CA2B-50DF-7994-577C-707D21290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07" y="1367601"/>
            <a:ext cx="852488" cy="99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">
            <a:extLst>
              <a:ext uri="{FF2B5EF4-FFF2-40B4-BE49-F238E27FC236}">
                <a16:creationId xmlns:a16="http://schemas.microsoft.com/office/drawing/2014/main" id="{1A37547F-3B58-E504-4373-9C8C82998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3120" y="2580730"/>
            <a:ext cx="5131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 dirty="0"/>
              <a:t>USP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47A7F20F-7405-0CC6-AE5C-FAA7C3563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80" y="2580730"/>
            <a:ext cx="5131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 dirty="0"/>
              <a:t>USP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50E7ED-BF55-1759-C46E-34090BE55F7E}"/>
              </a:ext>
            </a:extLst>
          </p:cNvPr>
          <p:cNvSpPr/>
          <p:nvPr/>
        </p:nvSpPr>
        <p:spPr>
          <a:xfrm>
            <a:off x="0" y="204480"/>
            <a:ext cx="403027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 Sizes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9867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916B00A9-7E09-AAA9-3BF3-00367BCEE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EF13DE5D-A9BB-65D8-55C3-2383692375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59EE3681-A567-EAD3-FE6F-6C8BDD6841C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21" name="Content Placeholder 13">
            <a:extLst>
              <a:ext uri="{FF2B5EF4-FFF2-40B4-BE49-F238E27FC236}">
                <a16:creationId xmlns:a16="http://schemas.microsoft.com/office/drawing/2014/main" id="{5461DCDA-A740-6ACE-C80C-7CAA2D6DF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25" y="1663378"/>
            <a:ext cx="1781175" cy="408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0A5B02F0-0948-798F-A26D-2CE332B90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647" y="1724099"/>
            <a:ext cx="1893094" cy="59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499E3420-B4A1-408B-B610-86425EB99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59" y="3607667"/>
            <a:ext cx="1737122" cy="1815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88CBB163-767D-6AF8-433D-F33D578392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294" y="2720652"/>
            <a:ext cx="77271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E90158B3-A7CC-AA02-5160-AD286469B5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922" y="2367036"/>
            <a:ext cx="635794" cy="12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llipse 37">
            <a:extLst>
              <a:ext uri="{FF2B5EF4-FFF2-40B4-BE49-F238E27FC236}">
                <a16:creationId xmlns:a16="http://schemas.microsoft.com/office/drawing/2014/main" id="{36EDEB00-C118-6F3D-5170-309B50E3C35B}"/>
              </a:ext>
            </a:extLst>
          </p:cNvPr>
          <p:cNvSpPr/>
          <p:nvPr/>
        </p:nvSpPr>
        <p:spPr bwMode="auto">
          <a:xfrm>
            <a:off x="3988321" y="4358952"/>
            <a:ext cx="372666" cy="313134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" name="Ellipse 38">
            <a:extLst>
              <a:ext uri="{FF2B5EF4-FFF2-40B4-BE49-F238E27FC236}">
                <a16:creationId xmlns:a16="http://schemas.microsoft.com/office/drawing/2014/main" id="{5C535EC7-E918-3706-B1F4-0484C65CF022}"/>
              </a:ext>
            </a:extLst>
          </p:cNvPr>
          <p:cNvSpPr/>
          <p:nvPr/>
        </p:nvSpPr>
        <p:spPr bwMode="auto">
          <a:xfrm>
            <a:off x="1697559" y="3080221"/>
            <a:ext cx="372666" cy="313134"/>
          </a:xfrm>
          <a:prstGeom prst="ellipse">
            <a:avLst/>
          </a:prstGeom>
          <a:solidFill>
            <a:srgbClr val="7030A0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8" name="Ellipse 39">
            <a:extLst>
              <a:ext uri="{FF2B5EF4-FFF2-40B4-BE49-F238E27FC236}">
                <a16:creationId xmlns:a16="http://schemas.microsoft.com/office/drawing/2014/main" id="{3B947BAF-0429-1FAF-6F65-FF3BE79F43C7}"/>
              </a:ext>
            </a:extLst>
          </p:cNvPr>
          <p:cNvSpPr/>
          <p:nvPr/>
        </p:nvSpPr>
        <p:spPr bwMode="auto">
          <a:xfrm>
            <a:off x="3964509" y="2290836"/>
            <a:ext cx="372666" cy="314325"/>
          </a:xfrm>
          <a:prstGeom prst="ellipse">
            <a:avLst/>
          </a:prstGeom>
          <a:solidFill>
            <a:srgbClr val="711E82"/>
          </a:solidFill>
          <a:ln w="38100" cap="flat" cmpd="sng" algn="ctr">
            <a:solidFill>
              <a:srgbClr val="711E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Ellipse 40">
            <a:extLst>
              <a:ext uri="{FF2B5EF4-FFF2-40B4-BE49-F238E27FC236}">
                <a16:creationId xmlns:a16="http://schemas.microsoft.com/office/drawing/2014/main" id="{956A44F9-C4B9-AAD0-BFF2-A1377CC83A17}"/>
              </a:ext>
            </a:extLst>
          </p:cNvPr>
          <p:cNvSpPr/>
          <p:nvPr/>
        </p:nvSpPr>
        <p:spPr bwMode="auto">
          <a:xfrm>
            <a:off x="1929732" y="1928886"/>
            <a:ext cx="372665" cy="314325"/>
          </a:xfrm>
          <a:prstGeom prst="ellipse">
            <a:avLst/>
          </a:prstGeom>
          <a:solidFill>
            <a:srgbClr val="00B482"/>
          </a:solidFill>
          <a:ln w="38100" cap="flat" cmpd="sng" algn="ctr">
            <a:solidFill>
              <a:srgbClr val="00B4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0" name="Ellipse 27">
            <a:extLst>
              <a:ext uri="{FF2B5EF4-FFF2-40B4-BE49-F238E27FC236}">
                <a16:creationId xmlns:a16="http://schemas.microsoft.com/office/drawing/2014/main" id="{4F6A9141-CC6A-3B8D-CF38-9FC295C09B84}"/>
              </a:ext>
            </a:extLst>
          </p:cNvPr>
          <p:cNvSpPr/>
          <p:nvPr/>
        </p:nvSpPr>
        <p:spPr bwMode="gray">
          <a:xfrm>
            <a:off x="4434806" y="4155355"/>
            <a:ext cx="1117997" cy="941785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00B482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1350" kern="0" err="1">
                <a:solidFill>
                  <a:prstClr val="black"/>
                </a:solidFill>
                <a:latin typeface="Calibri" panose="020F0502020204030204"/>
              </a:rPr>
              <a:t>Fascia</a:t>
            </a:r>
            <a:endParaRPr lang="de-DE" sz="1350" kern="0">
              <a:solidFill>
                <a:prstClr val="black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de-DE" sz="1350" kern="0">
                <a:solidFill>
                  <a:prstClr val="black"/>
                </a:solidFill>
                <a:latin typeface="Calibri" panose="020F0502020204030204"/>
              </a:rPr>
              <a:t>Size 1 – 2/0</a:t>
            </a:r>
          </a:p>
        </p:txBody>
      </p:sp>
      <p:sp>
        <p:nvSpPr>
          <p:cNvPr id="31" name="Ellipse 27">
            <a:extLst>
              <a:ext uri="{FF2B5EF4-FFF2-40B4-BE49-F238E27FC236}">
                <a16:creationId xmlns:a16="http://schemas.microsoft.com/office/drawing/2014/main" id="{9F8B1AFF-C5F7-8B3A-76A1-8ACE3921B664}"/>
              </a:ext>
            </a:extLst>
          </p:cNvPr>
          <p:cNvSpPr/>
          <p:nvPr/>
        </p:nvSpPr>
        <p:spPr bwMode="gray">
          <a:xfrm>
            <a:off x="179512" y="1484784"/>
            <a:ext cx="1622822" cy="112037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00B482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1350" kern="0" err="1">
                <a:solidFill>
                  <a:prstClr val="black"/>
                </a:solidFill>
                <a:latin typeface="Calibri" panose="020F0502020204030204"/>
              </a:rPr>
              <a:t>Cuticular</a:t>
            </a:r>
            <a:endParaRPr lang="de-DE" sz="1350" kern="0">
              <a:solidFill>
                <a:prstClr val="black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de-DE" sz="1350" kern="0">
                <a:solidFill>
                  <a:prstClr val="black"/>
                </a:solidFill>
                <a:latin typeface="Calibri" panose="020F0502020204030204"/>
              </a:rPr>
              <a:t>Histoacryl®</a:t>
            </a:r>
          </a:p>
        </p:txBody>
      </p:sp>
      <p:sp>
        <p:nvSpPr>
          <p:cNvPr id="32" name="Ellipse 27">
            <a:extLst>
              <a:ext uri="{FF2B5EF4-FFF2-40B4-BE49-F238E27FC236}">
                <a16:creationId xmlns:a16="http://schemas.microsoft.com/office/drawing/2014/main" id="{1F325380-B384-5B7F-BC4D-22D58FECBA7C}"/>
              </a:ext>
            </a:extLst>
          </p:cNvPr>
          <p:cNvSpPr/>
          <p:nvPr/>
        </p:nvSpPr>
        <p:spPr bwMode="gray">
          <a:xfrm>
            <a:off x="4434806" y="2059855"/>
            <a:ext cx="1368028" cy="107751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1350" kern="0">
                <a:solidFill>
                  <a:prstClr val="black"/>
                </a:solidFill>
                <a:latin typeface="Calibri" panose="020F0502020204030204"/>
              </a:rPr>
              <a:t>Skin</a:t>
            </a:r>
          </a:p>
          <a:p>
            <a:pPr algn="ctr">
              <a:defRPr/>
            </a:pPr>
            <a:r>
              <a:rPr lang="de-DE" sz="1350" kern="0">
                <a:solidFill>
                  <a:prstClr val="black"/>
                </a:solidFill>
                <a:latin typeface="Calibri" panose="020F0502020204030204"/>
              </a:rPr>
              <a:t>Size 3/0 – 5/0</a:t>
            </a:r>
          </a:p>
        </p:txBody>
      </p:sp>
      <p:sp>
        <p:nvSpPr>
          <p:cNvPr id="33" name="Ellipse 27">
            <a:extLst>
              <a:ext uri="{FF2B5EF4-FFF2-40B4-BE49-F238E27FC236}">
                <a16:creationId xmlns:a16="http://schemas.microsoft.com/office/drawing/2014/main" id="{80FB8DAB-F050-4140-03C6-C9FB3F25211A}"/>
              </a:ext>
            </a:extLst>
          </p:cNvPr>
          <p:cNvSpPr/>
          <p:nvPr/>
        </p:nvSpPr>
        <p:spPr bwMode="gray">
          <a:xfrm>
            <a:off x="345009" y="2775421"/>
            <a:ext cx="1226344" cy="99893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1350" kern="0" err="1">
                <a:solidFill>
                  <a:prstClr val="black"/>
                </a:solidFill>
                <a:latin typeface="Calibri" panose="020F0502020204030204"/>
              </a:rPr>
              <a:t>SubQ</a:t>
            </a:r>
            <a:endParaRPr lang="de-DE" sz="1350" kern="0">
              <a:solidFill>
                <a:prstClr val="black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de-DE" sz="1350" kern="0">
                <a:solidFill>
                  <a:prstClr val="black"/>
                </a:solidFill>
                <a:latin typeface="Calibri" panose="020F0502020204030204"/>
              </a:rPr>
              <a:t>Size 2/0 – 3/0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0E13DC97-42B5-D3CE-40D9-71A854C9A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676" y="5131028"/>
            <a:ext cx="1222772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dirty="0"/>
              <a:t>Large</a:t>
            </a:r>
          </a:p>
        </p:txBody>
      </p:sp>
      <p:cxnSp>
        <p:nvCxnSpPr>
          <p:cNvPr id="35" name="Gerade Verbindung mit Pfeil 26">
            <a:extLst>
              <a:ext uri="{FF2B5EF4-FFF2-40B4-BE49-F238E27FC236}">
                <a16:creationId xmlns:a16="http://schemas.microsoft.com/office/drawing/2014/main" id="{CDA4B458-2D0B-5CA5-CC61-999E3172D7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78736" y="2191418"/>
            <a:ext cx="0" cy="2849762"/>
          </a:xfrm>
          <a:prstGeom prst="straightConnector1">
            <a:avLst/>
          </a:prstGeom>
          <a:noFill/>
          <a:ln w="57150" algn="ctr">
            <a:solidFill>
              <a:srgbClr val="711E8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Box 23">
            <a:extLst>
              <a:ext uri="{FF2B5EF4-FFF2-40B4-BE49-F238E27FC236}">
                <a16:creationId xmlns:a16="http://schemas.microsoft.com/office/drawing/2014/main" id="{F6EC5E0D-5D3A-D63E-79EA-41F3B0BA4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96" y="1935433"/>
            <a:ext cx="1222772" cy="30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dirty="0"/>
              <a:t>Small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9F01E2BD-3B8A-CB35-BA1D-C83AE2C46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676" y="3103736"/>
            <a:ext cx="1222772" cy="3012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Suture size</a:t>
            </a:r>
          </a:p>
        </p:txBody>
      </p:sp>
      <p:pic>
        <p:nvPicPr>
          <p:cNvPr id="38" name="Picture 25">
            <a:extLst>
              <a:ext uri="{FF2B5EF4-FFF2-40B4-BE49-F238E27FC236}">
                <a16:creationId xmlns:a16="http://schemas.microsoft.com/office/drawing/2014/main" id="{2CD90E77-C6DA-6117-6015-AA883860E9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175" y="179531"/>
            <a:ext cx="2694996" cy="138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ABA9689-5D67-B4F1-FD3B-6823D57B5445}"/>
              </a:ext>
            </a:extLst>
          </p:cNvPr>
          <p:cNvSpPr/>
          <p:nvPr/>
        </p:nvSpPr>
        <p:spPr>
          <a:xfrm>
            <a:off x="1512" y="147951"/>
            <a:ext cx="403027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 Sizes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1132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1E273BEE-BF89-F0A4-5759-02F76200D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0B8706E7-C8CB-C12E-D407-15E394B84C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D760422E-C99E-2181-C0F6-D0790D1EE8EB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22" name="Rectangle 58">
            <a:extLst>
              <a:ext uri="{FF2B5EF4-FFF2-40B4-BE49-F238E27FC236}">
                <a16:creationId xmlns:a16="http://schemas.microsoft.com/office/drawing/2014/main" id="{BF30485A-5A27-2802-F218-9A34DC036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25971" y="1346807"/>
            <a:ext cx="3664744" cy="326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14388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68288" indent="-268288" defTabSz="814388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14388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538163" indent="-268288" defTabSz="814388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14388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4388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4388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4388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4388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Catgut Chrome*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Catgut Plain*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Silk*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Twine*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Polyester* (braided, uncoated)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Polyester* (braided, coated)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Polyamide* (braided, coated)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Synthetic absorbable (braided, coated)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Synthetic absorbable (monofilament)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Polyamide (monofilament)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Polypropylene (monofilament)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Steel wire (monofilament)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Titanium (inert)</a:t>
            </a:r>
          </a:p>
        </p:txBody>
      </p:sp>
      <p:sp>
        <p:nvSpPr>
          <p:cNvPr id="23" name="Rectangle 31">
            <a:extLst>
              <a:ext uri="{FF2B5EF4-FFF2-40B4-BE49-F238E27FC236}">
                <a16:creationId xmlns:a16="http://schemas.microsoft.com/office/drawing/2014/main" id="{9BAB5EC2-0A8C-7C56-6718-A96F637B9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216" y="1433722"/>
            <a:ext cx="1456135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9F15BE56-869C-8A9D-0A45-C61FD53AF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4" y="1702804"/>
            <a:ext cx="1376363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5" name="Rectangle 33">
            <a:extLst>
              <a:ext uri="{FF2B5EF4-FFF2-40B4-BE49-F238E27FC236}">
                <a16:creationId xmlns:a16="http://schemas.microsoft.com/office/drawing/2014/main" id="{28C59259-D009-74D0-F43E-CC7A2DF6D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1986172"/>
            <a:ext cx="1240631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6" name="Rectangle 34">
            <a:extLst>
              <a:ext uri="{FF2B5EF4-FFF2-40B4-BE49-F238E27FC236}">
                <a16:creationId xmlns:a16="http://schemas.microsoft.com/office/drawing/2014/main" id="{42002075-CD73-16D8-1A94-4067DD3EA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2257635"/>
            <a:ext cx="1106091" cy="15835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7" name="Rectangle 35">
            <a:extLst>
              <a:ext uri="{FF2B5EF4-FFF2-40B4-BE49-F238E27FC236}">
                <a16:creationId xmlns:a16="http://schemas.microsoft.com/office/drawing/2014/main" id="{85AEF5FB-28BE-1D60-EB6E-EEA8607BE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2526717"/>
            <a:ext cx="970360" cy="15835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8" name="Rectangle 36">
            <a:extLst>
              <a:ext uri="{FF2B5EF4-FFF2-40B4-BE49-F238E27FC236}">
                <a16:creationId xmlns:a16="http://schemas.microsoft.com/office/drawing/2014/main" id="{1BB899A5-8C2E-CA08-400A-20A139E6D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2801750"/>
            <a:ext cx="835819" cy="1583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29" name="Rectangle 37">
            <a:extLst>
              <a:ext uri="{FF2B5EF4-FFF2-40B4-BE49-F238E27FC236}">
                <a16:creationId xmlns:a16="http://schemas.microsoft.com/office/drawing/2014/main" id="{3A349EAF-DF61-0251-8DD0-9A5F8774E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216" y="3076785"/>
            <a:ext cx="698897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0" name="Rectangle 38">
            <a:extLst>
              <a:ext uri="{FF2B5EF4-FFF2-40B4-BE49-F238E27FC236}">
                <a16:creationId xmlns:a16="http://schemas.microsoft.com/office/drawing/2014/main" id="{6A5D0448-5789-1F5F-6DB6-D0F5772ED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3356581"/>
            <a:ext cx="565547" cy="1583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1" name="Rectangle 39">
            <a:extLst>
              <a:ext uri="{FF2B5EF4-FFF2-40B4-BE49-F238E27FC236}">
                <a16:creationId xmlns:a16="http://schemas.microsoft.com/office/drawing/2014/main" id="{1F69979D-5670-A6C0-0EF0-7937BC67F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3633998"/>
            <a:ext cx="431006" cy="15835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2" name="Rectangle 40">
            <a:extLst>
              <a:ext uri="{FF2B5EF4-FFF2-40B4-BE49-F238E27FC236}">
                <a16:creationId xmlns:a16="http://schemas.microsoft.com/office/drawing/2014/main" id="{B75782CD-1BA2-7EB1-2D6C-8DF67C3B1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3909031"/>
            <a:ext cx="255985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3" name="Rectangle 41">
            <a:extLst>
              <a:ext uri="{FF2B5EF4-FFF2-40B4-BE49-F238E27FC236}">
                <a16:creationId xmlns:a16="http://schemas.microsoft.com/office/drawing/2014/main" id="{388DB9AD-1B22-A4FE-A33C-B42821B34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4192400"/>
            <a:ext cx="188119" cy="1571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4" name="Rectangle 42">
            <a:extLst>
              <a:ext uri="{FF2B5EF4-FFF2-40B4-BE49-F238E27FC236}">
                <a16:creationId xmlns:a16="http://schemas.microsoft.com/office/drawing/2014/main" id="{278D8A88-FD82-80E0-A5FA-668852C3E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35" y="4442431"/>
            <a:ext cx="107156" cy="1583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/>
          </a:p>
        </p:txBody>
      </p:sp>
      <p:sp>
        <p:nvSpPr>
          <p:cNvPr id="35" name="Text Box 8">
            <a:extLst>
              <a:ext uri="{FF2B5EF4-FFF2-40B4-BE49-F238E27FC236}">
                <a16:creationId xmlns:a16="http://schemas.microsoft.com/office/drawing/2014/main" id="{B6FD78FD-51FA-8ACD-6CA4-1FDEA343D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078" y="5314632"/>
            <a:ext cx="1962150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825" i="1">
                <a:solidFill>
                  <a:srgbClr val="53636C"/>
                </a:solidFill>
              </a:rPr>
              <a:t>* Strong reaction in tissue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7FE977F-9522-42B4-2EB9-B07B7779A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22" y="1403957"/>
            <a:ext cx="4995863" cy="1029891"/>
          </a:xfrm>
          <a:prstGeom prst="rect">
            <a:avLst/>
          </a:prstGeom>
          <a:noFill/>
          <a:ln w="9525" algn="ctr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619"/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42025988-2469-D7CA-ADDC-7A4B1C902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585182"/>
            <a:ext cx="4982765" cy="800100"/>
          </a:xfrm>
          <a:prstGeom prst="rect">
            <a:avLst/>
          </a:prstGeom>
          <a:noFill/>
          <a:ln w="9525" algn="ctr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619"/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4A7AEA51-0407-85AF-DF86-DADEA62F8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826" y="1718281"/>
            <a:ext cx="1458515" cy="425054"/>
          </a:xfrm>
          <a:prstGeom prst="rect">
            <a:avLst/>
          </a:prstGeom>
          <a:solidFill>
            <a:srgbClr val="99CC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050" b="1">
                <a:latin typeface="RotisSansSerif" pitchFamily="34" charset="0"/>
              </a:rPr>
              <a:t>Natural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19C10452-7B73-A9B7-E3DF-F0987D8CE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3366" y="3610185"/>
            <a:ext cx="1458516" cy="456009"/>
          </a:xfrm>
          <a:prstGeom prst="rect">
            <a:avLst/>
          </a:prstGeom>
          <a:solidFill>
            <a:srgbClr val="E36334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050" b="1">
                <a:latin typeface="RotisSansSerif" pitchFamily="34" charset="0"/>
              </a:rPr>
              <a:t>Synthetic Monofilament</a:t>
            </a:r>
            <a:endParaRPr lang="en-US" altLang="en-US" sz="1050">
              <a:latin typeface="RotisSansSerif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E42EC7-820C-D4E5-5952-EB88A9979088}"/>
              </a:ext>
            </a:extLst>
          </p:cNvPr>
          <p:cNvSpPr/>
          <p:nvPr/>
        </p:nvSpPr>
        <p:spPr>
          <a:xfrm>
            <a:off x="3832785" y="5509894"/>
            <a:ext cx="3696890" cy="21929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825" b="1" i="1">
                <a:solidFill>
                  <a:schemeClr val="bg1">
                    <a:lumMod val="50000"/>
                  </a:schemeClr>
                </a:solidFill>
                <a:latin typeface="RotisSansSerif" panose="020B0500000000000000" pitchFamily="34" charset="0"/>
              </a:rPr>
              <a:t>Absorption via hydrolysis causes less tissue reaction than enzymatic degradation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D26DFC-14DF-47AB-57C7-1E7F99A2870A}"/>
              </a:ext>
            </a:extLst>
          </p:cNvPr>
          <p:cNvSpPr/>
          <p:nvPr/>
        </p:nvSpPr>
        <p:spPr>
          <a:xfrm>
            <a:off x="-53211" y="105938"/>
            <a:ext cx="509466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Tissue Reaction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6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7F02B3DA-105B-EBED-9D2F-CA066C4F6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4DAB7F77-D145-54A5-F5D7-8936C84824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D75F0060-4777-3BC7-1F0D-B46014D67C23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10" name="2 Marcador de contenido">
            <a:extLst>
              <a:ext uri="{FF2B5EF4-FFF2-40B4-BE49-F238E27FC236}">
                <a16:creationId xmlns:a16="http://schemas.microsoft.com/office/drawing/2014/main" id="{88DBA8BF-947D-5650-61E7-C0B04BA5D0C8}"/>
              </a:ext>
            </a:extLst>
          </p:cNvPr>
          <p:cNvSpPr txBox="1">
            <a:spLocks/>
          </p:cNvSpPr>
          <p:nvPr/>
        </p:nvSpPr>
        <p:spPr>
          <a:xfrm>
            <a:off x="154378" y="1702475"/>
            <a:ext cx="6007894" cy="1944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n-US" altLang="en-US" b="1" u="sng" dirty="0">
                <a:ea typeface="ヒラギノ角ゴ Pro W3" pitchFamily="-84" charset="-128"/>
              </a:rPr>
              <a:t>Why use a Monofilament?</a:t>
            </a:r>
          </a:p>
          <a:p>
            <a:pPr>
              <a:buFontTx/>
              <a:buAutoNum type="arabicPeriod"/>
            </a:pPr>
            <a:endParaRPr lang="en-US" altLang="en-US" sz="1350" dirty="0">
              <a:ea typeface="ヒラギノ角ゴ Pro W3" pitchFamily="-84" charset="-128"/>
            </a:endParaRPr>
          </a:p>
          <a:p>
            <a:pPr>
              <a:buFontTx/>
              <a:buAutoNum type="arabicPeriod"/>
            </a:pPr>
            <a:r>
              <a:rPr lang="en-US" altLang="en-US" sz="1800" dirty="0">
                <a:ea typeface="ヒラギノ角ゴ Pro W3" pitchFamily="-84" charset="-128"/>
              </a:rPr>
              <a:t>Less infection promoting effect¹,²</a:t>
            </a:r>
          </a:p>
          <a:p>
            <a:pPr>
              <a:buFontTx/>
              <a:buAutoNum type="arabicPeriod"/>
            </a:pPr>
            <a:r>
              <a:rPr lang="en-US" altLang="en-US" sz="1800" dirty="0">
                <a:ea typeface="ヒラギノ角ゴ Pro W3" pitchFamily="-84" charset="-128"/>
              </a:rPr>
              <a:t>Smooth passage through the tissue²</a:t>
            </a:r>
          </a:p>
          <a:p>
            <a:pPr>
              <a:buFontTx/>
              <a:buAutoNum type="arabicPeriod"/>
            </a:pPr>
            <a:r>
              <a:rPr lang="en-US" altLang="en-US" sz="1800" dirty="0">
                <a:ea typeface="ヒラギノ角ゴ Pro W3" pitchFamily="-84" charset="-128"/>
              </a:rPr>
              <a:t>Secure knot and high knot tensile strength</a:t>
            </a:r>
          </a:p>
          <a:p>
            <a:endParaRPr lang="en-US" altLang="en-US" dirty="0">
              <a:ea typeface="ヒラギノ角ゴ Pro W3" pitchFamily="-84" charset="-128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D0E63E4-7DA9-FC6E-D34D-BE2A98FF9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6972"/>
            <a:ext cx="8512629" cy="124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SUTURE3">
            <a:extLst>
              <a:ext uri="{FF2B5EF4-FFF2-40B4-BE49-F238E27FC236}">
                <a16:creationId xmlns:a16="http://schemas.microsoft.com/office/drawing/2014/main" id="{46851ECB-FF95-F03E-8C00-A60C158EF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92879"/>
            <a:ext cx="1133072" cy="124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1 Gráfico">
            <a:extLst>
              <a:ext uri="{FF2B5EF4-FFF2-40B4-BE49-F238E27FC236}">
                <a16:creationId xmlns:a16="http://schemas.microsoft.com/office/drawing/2014/main" id="{79E6F9A2-30EF-BCEB-20CA-EF5ED75009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0496881"/>
              </p:ext>
            </p:extLst>
          </p:nvPr>
        </p:nvGraphicFramePr>
        <p:xfrm>
          <a:off x="4139952" y="4382449"/>
          <a:ext cx="4372676" cy="1810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17 CuadroTexto">
            <a:extLst>
              <a:ext uri="{FF2B5EF4-FFF2-40B4-BE49-F238E27FC236}">
                <a16:creationId xmlns:a16="http://schemas.microsoft.com/office/drawing/2014/main" id="{4310E338-9012-D833-D917-0300D596D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436" y="4195938"/>
            <a:ext cx="272296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ES_tradnl" altLang="en-US" sz="1200" b="1" u="sng" dirty="0"/>
              <a:t>Simple </a:t>
            </a:r>
            <a:r>
              <a:rPr lang="es-ES_tradnl" altLang="en-US" sz="1200" b="1" u="sng" dirty="0" err="1"/>
              <a:t>Knot</a:t>
            </a:r>
            <a:r>
              <a:rPr lang="es-ES_tradnl" altLang="en-US" sz="1200" b="1" u="sng" dirty="0"/>
              <a:t> </a:t>
            </a:r>
            <a:r>
              <a:rPr lang="es-ES_tradnl" altLang="en-US" sz="1200" b="1" u="sng" dirty="0" err="1"/>
              <a:t>pull</a:t>
            </a:r>
            <a:r>
              <a:rPr lang="es-ES_tradnl" altLang="en-US" sz="1200" b="1" u="sng" dirty="0"/>
              <a:t> </a:t>
            </a:r>
            <a:r>
              <a:rPr lang="es-ES_tradnl" altLang="en-US" sz="1200" b="1" u="sng" dirty="0" err="1"/>
              <a:t>tensile</a:t>
            </a:r>
            <a:r>
              <a:rPr lang="es-ES_tradnl" altLang="en-US" sz="1200" b="1" u="sng" dirty="0"/>
              <a:t> </a:t>
            </a:r>
            <a:r>
              <a:rPr lang="es-ES_tradnl" altLang="en-US" sz="1200" b="1" u="sng" dirty="0" err="1"/>
              <a:t>strength</a:t>
            </a:r>
            <a:endParaRPr lang="en-US" altLang="en-US" sz="1200" b="1" u="sng" dirty="0"/>
          </a:p>
        </p:txBody>
      </p:sp>
      <p:pic>
        <p:nvPicPr>
          <p:cNvPr id="15" name="Picture 12" descr="SUTURE2">
            <a:extLst>
              <a:ext uri="{FF2B5EF4-FFF2-40B4-BE49-F238E27FC236}">
                <a16:creationId xmlns:a16="http://schemas.microsoft.com/office/drawing/2014/main" id="{42B59102-F28F-BCC7-C798-44BF20D9B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290" y="2292879"/>
            <a:ext cx="1975047" cy="125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57F488F-3D90-A283-42AB-DD9C8732F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8" y="4329288"/>
            <a:ext cx="817960" cy="151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F373F7E8-EA6E-D21C-5632-ACABB6FC95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68" y="4329288"/>
            <a:ext cx="3043238" cy="181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682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E57922BE-A0E8-67BA-24CF-489FCDD6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873321FA-CE9E-2F4B-AF65-3F86CCCD6525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582693B5-6446-3B97-5EDC-FAB9F562BDBC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A6AEE8A2-9DC8-976A-97EB-7A68DF7B1F26}"/>
              </a:ext>
            </a:extLst>
          </p:cNvPr>
          <p:cNvSpPr/>
          <p:nvPr/>
        </p:nvSpPr>
        <p:spPr>
          <a:xfrm>
            <a:off x="233302" y="2468658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A68BACA4-3A2A-DE99-858F-698C7D8A946F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1E3FCE6A-8A0A-F4E7-95D2-4E4F64BC6B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1C6491AC-27A9-2D02-3F25-98C22FE75919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0E48642-1015-1A10-872C-E5144ADA6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8" y="1212478"/>
            <a:ext cx="7445532" cy="480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CD6764-647E-F716-F601-BCC60F66E6BF}"/>
              </a:ext>
            </a:extLst>
          </p:cNvPr>
          <p:cNvSpPr/>
          <p:nvPr/>
        </p:nvSpPr>
        <p:spPr>
          <a:xfrm>
            <a:off x="-15147" y="272932"/>
            <a:ext cx="5346336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Surgical Needles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4737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FA35193E-56D4-1C37-BF6D-9B11AA5C3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FBF6C717-9174-EABB-4EA7-1B607E54D5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391D3BA2-A472-55F9-8FCB-AF42497E0F3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pSp>
        <p:nvGrpSpPr>
          <p:cNvPr id="14" name="14 Grupo">
            <a:extLst>
              <a:ext uri="{FF2B5EF4-FFF2-40B4-BE49-F238E27FC236}">
                <a16:creationId xmlns:a16="http://schemas.microsoft.com/office/drawing/2014/main" id="{48013876-1FCA-9EB0-9F21-4A27F12AC7D3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179512" y="1120456"/>
            <a:ext cx="8289574" cy="4466520"/>
            <a:chOff x="1428750" y="2286000"/>
            <a:chExt cx="6408738" cy="3074988"/>
          </a:xfrm>
        </p:grpSpPr>
        <p:grpSp>
          <p:nvGrpSpPr>
            <p:cNvPr id="15" name="14 Grupo">
              <a:extLst>
                <a:ext uri="{FF2B5EF4-FFF2-40B4-BE49-F238E27FC236}">
                  <a16:creationId xmlns:a16="http://schemas.microsoft.com/office/drawing/2014/main" id="{2D768263-A817-A090-56C9-759DD2BB4C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2286000"/>
              <a:ext cx="6408738" cy="3074988"/>
              <a:chOff x="2555875" y="2659063"/>
              <a:chExt cx="6408738" cy="3074987"/>
            </a:xfrm>
          </p:grpSpPr>
          <p:pic>
            <p:nvPicPr>
              <p:cNvPr id="17" name="Picture 14" descr="Bild12 Kopie">
                <a:extLst>
                  <a:ext uri="{FF2B5EF4-FFF2-40B4-BE49-F238E27FC236}">
                    <a16:creationId xmlns:a16="http://schemas.microsoft.com/office/drawing/2014/main" id="{C4F7EFE1-C135-9E9C-8769-D05FA6631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EDF2F8"/>
                  </a:clrFrom>
                  <a:clrTo>
                    <a:srgbClr val="EDF2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575" y="2659063"/>
                <a:ext cx="4702175" cy="3074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Box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8904FEC-6C40-5A44-01B0-4671487ABA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59848" y="2923839"/>
                <a:ext cx="1195984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>
                    <a:cs typeface="Arial" charset="0"/>
                  </a:rPr>
                  <a:t>Chord length</a:t>
                </a:r>
              </a:p>
            </p:txBody>
          </p:sp>
          <p:sp>
            <p:nvSpPr>
              <p:cNvPr id="19" name="Text Box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AFB96E9C-1982-79ED-736C-B28343B791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36092" y="2923839"/>
                <a:ext cx="1197223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>
                    <a:latin typeface="+mj-lt"/>
                    <a:cs typeface="Arial" charset="0"/>
                  </a:rPr>
                  <a:t>Arming zone</a:t>
                </a:r>
              </a:p>
            </p:txBody>
          </p:sp>
          <p:sp>
            <p:nvSpPr>
              <p:cNvPr id="20" name="Text Box 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9B05CFA9-235C-0C20-FCBC-C47C908A29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98911" y="4147950"/>
                <a:ext cx="1665702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>
                    <a:latin typeface="+mj-lt"/>
                    <a:cs typeface="Arial" charset="0"/>
                  </a:rPr>
                  <a:t>Needle diameter</a:t>
                </a:r>
              </a:p>
            </p:txBody>
          </p:sp>
          <p:sp>
            <p:nvSpPr>
              <p:cNvPr id="21" name="Text Box 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42662BB-2FA9-44BE-A49B-86EDEC5E96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59401" y="5228800"/>
                <a:ext cx="1197223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 b="1">
                    <a:latin typeface="+mj-lt"/>
                    <a:cs typeface="Arial" charset="0"/>
                  </a:rPr>
                  <a:t>Needle body</a:t>
                </a:r>
              </a:p>
            </p:txBody>
          </p:sp>
          <p:sp>
            <p:nvSpPr>
              <p:cNvPr id="22" name="Text Box 7">
                <a:hlinkClick r:id="" action="ppaction://noaction"/>
                <a:extLst>
                  <a:ext uri="{FF2B5EF4-FFF2-40B4-BE49-F238E27FC236}">
                    <a16:creationId xmlns:a16="http://schemas.microsoft.com/office/drawing/2014/main" id="{259AF78C-E56D-923A-EB63-D2EC88402C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58997" y="5444971"/>
                <a:ext cx="1441378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 b="1">
                    <a:latin typeface="+mj-lt"/>
                    <a:cs typeface="Arial" charset="0"/>
                  </a:rPr>
                  <a:t>Needle length</a:t>
                </a:r>
              </a:p>
            </p:txBody>
          </p:sp>
          <p:sp>
            <p:nvSpPr>
              <p:cNvPr id="23" name="Text Box 8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3797036-C112-3927-BB60-7B19EB0CE0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5875" y="3068379"/>
                <a:ext cx="1197223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>
                    <a:cs typeface="Arial" charset="0"/>
                  </a:rPr>
                  <a:t>Needle point</a:t>
                </a:r>
              </a:p>
            </p:txBody>
          </p:sp>
          <p:sp>
            <p:nvSpPr>
              <p:cNvPr id="24" name="Text Box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D65799CA-0B15-15BE-BE3D-80774D2037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04390" y="4147950"/>
                <a:ext cx="1653308" cy="289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35000" tIns="0" rIns="0" bIns="0"/>
              <a:lstStyle/>
              <a:p>
                <a:pPr>
                  <a:tabLst>
                    <a:tab pos="134541" algn="l"/>
                  </a:tabLst>
                  <a:defRPr/>
                </a:pPr>
                <a:r>
                  <a:rPr lang="en-US" sz="1050">
                    <a:latin typeface="+mj-lt"/>
                    <a:cs typeface="Arial" charset="0"/>
                  </a:rPr>
                  <a:t>Needle radius</a:t>
                </a:r>
              </a:p>
            </p:txBody>
          </p:sp>
        </p:grpSp>
        <p:sp>
          <p:nvSpPr>
            <p:cNvPr id="16" name="Text Box 6">
              <a:hlinkClick r:id="rId7" action="ppaction://hlinksldjump"/>
              <a:extLst>
                <a:ext uri="{FF2B5EF4-FFF2-40B4-BE49-F238E27FC236}">
                  <a16:creationId xmlns:a16="http://schemas.microsoft.com/office/drawing/2014/main" id="{87910139-6D62-3C90-ED66-B67282348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2734" y="4796899"/>
              <a:ext cx="1655787" cy="289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35000" tIns="0" rIns="0" bIns="0"/>
            <a:lstStyle/>
            <a:p>
              <a:pPr>
                <a:tabLst>
                  <a:tab pos="134541" algn="l"/>
                </a:tabLst>
                <a:defRPr/>
              </a:pPr>
              <a:r>
                <a:rPr lang="en-US" sz="1050" b="1">
                  <a:latin typeface="+mj-lt"/>
                  <a:cs typeface="Arial" charset="0"/>
                </a:rPr>
                <a:t>Needle curvature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59513F5-103C-8E0B-D712-07F388CC26A9}"/>
              </a:ext>
            </a:extLst>
          </p:cNvPr>
          <p:cNvSpPr/>
          <p:nvPr/>
        </p:nvSpPr>
        <p:spPr>
          <a:xfrm>
            <a:off x="0" y="258682"/>
            <a:ext cx="598593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Anatomy of Needle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719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860B45FF-C8B7-6330-E370-43FFD130A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EFBE90A1-DBFD-12B9-4B4D-8FFFD0781FAD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73841BFC-2158-0A3C-5FC1-83DB7A3269EC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705F7254-0507-FAF4-8355-B009736ECC04}"/>
              </a:ext>
            </a:extLst>
          </p:cNvPr>
          <p:cNvSpPr/>
          <p:nvPr/>
        </p:nvSpPr>
        <p:spPr>
          <a:xfrm>
            <a:off x="233302" y="2468658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1033D500-DCEE-1B0D-3A88-172E18A7D0C9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16B8CA66-9F2F-4CC1-0ED7-BB6094C01C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F0EC82BC-824E-E8C5-D7BD-EB402CF41547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C6575625-C62A-C47C-B47F-DCDBF2E39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91" y="3346158"/>
            <a:ext cx="883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n-US" sz="2100" b="1" dirty="0">
                <a:solidFill>
                  <a:schemeClr val="accent1"/>
                </a:solidFill>
                <a:latin typeface="RotisSansSerif" panose="020B0500000000000000" pitchFamily="34" charset="0"/>
              </a:rPr>
              <a:t>RIGHT</a:t>
            </a: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23F8069E-017E-2FA3-2478-B3F90622A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337" y="3346158"/>
            <a:ext cx="11101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n-US" sz="2100" b="1" dirty="0">
                <a:solidFill>
                  <a:srgbClr val="FF3300"/>
                </a:solidFill>
                <a:latin typeface="RotisSansSerif" panose="020B0500000000000000" pitchFamily="34" charset="0"/>
              </a:rPr>
              <a:t>WRONG</a:t>
            </a:r>
          </a:p>
        </p:txBody>
      </p:sp>
      <p:pic>
        <p:nvPicPr>
          <p:cNvPr id="6" name="Picture 10" descr="handling ok">
            <a:extLst>
              <a:ext uri="{FF2B5EF4-FFF2-40B4-BE49-F238E27FC236}">
                <a16:creationId xmlns:a16="http://schemas.microsoft.com/office/drawing/2014/main" id="{59FAC32B-4BF3-6884-12FF-11874C94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57" y="2034255"/>
            <a:ext cx="1862284" cy="134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andling ko">
            <a:extLst>
              <a:ext uri="{FF2B5EF4-FFF2-40B4-BE49-F238E27FC236}">
                <a16:creationId xmlns:a16="http://schemas.microsoft.com/office/drawing/2014/main" id="{3AA00F80-33AD-00F7-7E2B-19DE7F6D9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780" y="1935183"/>
            <a:ext cx="2382958" cy="133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>
            <a:extLst>
              <a:ext uri="{FF2B5EF4-FFF2-40B4-BE49-F238E27FC236}">
                <a16:creationId xmlns:a16="http://schemas.microsoft.com/office/drawing/2014/main" id="{149C1AD5-FC16-827F-8AF6-28589499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285" y="3383469"/>
            <a:ext cx="8835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n-US" sz="2100" b="1" dirty="0">
                <a:solidFill>
                  <a:schemeClr val="accent1"/>
                </a:solidFill>
                <a:latin typeface="RotisSansSerif" panose="020B0500000000000000" pitchFamily="34" charset="0"/>
              </a:rPr>
              <a:t>RIGHT</a:t>
            </a: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44829FA7-9149-DBBE-2488-BDA9D7F0C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893" y="3432104"/>
            <a:ext cx="11101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n-US" sz="2100" b="1" dirty="0">
                <a:solidFill>
                  <a:srgbClr val="FF3300"/>
                </a:solidFill>
                <a:latin typeface="RotisSansSerif" panose="020B0500000000000000" pitchFamily="34" charset="0"/>
              </a:rPr>
              <a:t>WRONG</a:t>
            </a:r>
          </a:p>
        </p:txBody>
      </p:sp>
      <p:pic>
        <p:nvPicPr>
          <p:cNvPr id="11" name="Picture 13" descr="handling2 ok">
            <a:extLst>
              <a:ext uri="{FF2B5EF4-FFF2-40B4-BE49-F238E27FC236}">
                <a16:creationId xmlns:a16="http://schemas.microsoft.com/office/drawing/2014/main" id="{8AC52C31-5764-1BFE-5D65-7371BDB94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470" y="1973298"/>
            <a:ext cx="1456445" cy="129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handling2 ko">
            <a:extLst>
              <a:ext uri="{FF2B5EF4-FFF2-40B4-BE49-F238E27FC236}">
                <a16:creationId xmlns:a16="http://schemas.microsoft.com/office/drawing/2014/main" id="{0B2EAF98-FF8F-E0F1-BA68-0BEFB897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959" y="1973367"/>
            <a:ext cx="1367666" cy="1293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0">
            <a:extLst>
              <a:ext uri="{FF2B5EF4-FFF2-40B4-BE49-F238E27FC236}">
                <a16:creationId xmlns:a16="http://schemas.microsoft.com/office/drawing/2014/main" id="{E50BC16C-735A-898C-CE44-1B9CBDC74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6349" y="2086880"/>
            <a:ext cx="776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RotisSansSerif" panose="020B0500000000000000" pitchFamily="34" charset="0"/>
              </a:rPr>
              <a:t>90</a:t>
            </a:r>
            <a:r>
              <a:rPr lang="en-US" altLang="en-US" sz="1200" dirty="0">
                <a:latin typeface="RotisSansSerif" panose="020B0500000000000000" pitchFamily="34" charset="0"/>
                <a:sym typeface="Symbol" panose="05050102010706020507" pitchFamily="18" charset="2"/>
              </a:rPr>
              <a:t> angle</a:t>
            </a:r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F7F364F9-89C1-2519-F18E-BE0F05DCCA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84410" y="2412723"/>
            <a:ext cx="108347" cy="27027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3B8730A-31B6-6567-91EF-1F4531376AAF}"/>
              </a:ext>
            </a:extLst>
          </p:cNvPr>
          <p:cNvSpPr/>
          <p:nvPr/>
        </p:nvSpPr>
        <p:spPr>
          <a:xfrm>
            <a:off x="26720" y="166246"/>
            <a:ext cx="523252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otisSansSerif" panose="020B0500000000000000" pitchFamily="34" charset="0"/>
              </a:rPr>
              <a:t>Holding the needle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9" name="Text Box 7">
            <a:extLst>
              <a:ext uri="{FF2B5EF4-FFF2-40B4-BE49-F238E27FC236}">
                <a16:creationId xmlns:a16="http://schemas.microsoft.com/office/drawing/2014/main" id="{4990CEC2-1FC3-1FA1-08F7-EEAAC7E8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02" y="4355585"/>
            <a:ext cx="87074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latin typeface="Comic Sans MS" panose="030F0702030302020204" pitchFamily="66" charset="0"/>
              </a:rPr>
              <a:t>When penetrating the tissues, always hold the needle tip at an angle of 90</a:t>
            </a:r>
            <a:r>
              <a:rPr lang="en-US" altLang="en-US" dirty="0">
                <a:latin typeface="Comic Sans MS" panose="030F0702030302020204" pitchFamily="66" charset="0"/>
                <a:sym typeface="Symbol" panose="05050102010706020507" pitchFamily="18" charset="2"/>
              </a:rPr>
              <a:t> to the tissue’s surface. This will ensure the optimal hold of the tissues being sutured.</a:t>
            </a:r>
          </a:p>
        </p:txBody>
      </p:sp>
    </p:spTree>
    <p:extLst>
      <p:ext uri="{BB962C8B-B14F-4D97-AF65-F5344CB8AC3E}">
        <p14:creationId xmlns:p14="http://schemas.microsoft.com/office/powerpoint/2010/main" val="4227250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2185C95C-1A72-18A7-AE9D-9FD6DFF10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A09F7AAE-A1F1-AE5D-6C6E-C3BF4D6E3B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EF5710CA-9472-5132-B1E0-224568FB8D92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aphicFrame>
        <p:nvGraphicFramePr>
          <p:cNvPr id="21" name="Group 155">
            <a:extLst>
              <a:ext uri="{FF2B5EF4-FFF2-40B4-BE49-F238E27FC236}">
                <a16:creationId xmlns:a16="http://schemas.microsoft.com/office/drawing/2014/main" id="{942190CC-B0ED-9FE3-DE17-207BD69A7E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149795"/>
              </p:ext>
            </p:extLst>
          </p:nvPr>
        </p:nvGraphicFramePr>
        <p:xfrm>
          <a:off x="1007268" y="1772816"/>
          <a:ext cx="3721894" cy="4279009"/>
        </p:xfrm>
        <a:graphic>
          <a:graphicData uri="http://schemas.openxmlformats.org/drawingml/2006/table">
            <a:tbl>
              <a:tblPr/>
              <a:tblGrid>
                <a:gridCol w="898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3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Shape</a:t>
                      </a:r>
                    </a:p>
                  </a:txBody>
                  <a:tcPr marL="51443" marR="51443" marT="25712" marB="2571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Applications</a:t>
                      </a:r>
                    </a:p>
                  </a:txBody>
                  <a:tcPr marL="51443" marR="51443" marT="25712" marB="2571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4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1/4 circle (V)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tisSansSerif" pitchFamily="34" charset="0"/>
                      </a:endParaRPr>
                    </a:p>
                  </a:txBody>
                  <a:tcPr marL="51443" marR="51443" marT="25712" marB="2571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Ophthalmologic and microsurgical operations</a:t>
                      </a:r>
                    </a:p>
                  </a:txBody>
                  <a:tcPr marL="51443" marR="51443" marT="25712" marB="2571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3/8 circle 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RotisSansSerif" pitchFamily="34" charset="0"/>
                        </a:rPr>
                        <a:t>(D)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tisSansSerif" pitchFamily="34" charset="0"/>
                      </a:endParaRPr>
                    </a:p>
                  </a:txBody>
                  <a:tcPr marL="51443" marR="51443" marT="25712" marB="2571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Vascular vessels,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biliary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 ducts, urinary ducts, skin(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Intradermic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), MIS,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ophtalmic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, tendons etc.</a:t>
                      </a:r>
                    </a:p>
                  </a:txBody>
                  <a:tcPr marL="51443" marR="51443" marT="25712" marB="2571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4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1/2 circle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RotisSansSerif" pitchFamily="34" charset="0"/>
                        </a:rPr>
                        <a:t> (H)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tisSansSerif" pitchFamily="34" charset="0"/>
                      </a:endParaRPr>
                    </a:p>
                  </a:txBody>
                  <a:tcPr marL="51443" marR="51443" marT="25712" marB="2571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Gastrointestinal tract, vascular vessels, abdominal wall, cardiac surgery, tendons, muscular layers,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urogenital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 tract. Is the most used shape to close the surgical layers in all surgical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specialities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tisSansSerif" pitchFamily="34" charset="0"/>
                      </a:endParaRPr>
                    </a:p>
                  </a:txBody>
                  <a:tcPr marL="51443" marR="51443" marT="25712" marB="2571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5/8 circle (F)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RotisSansSerif" pitchFamily="34" charset="0"/>
                      </a:endParaRPr>
                    </a:p>
                  </a:txBody>
                  <a:tcPr marL="51443" marR="51443" marT="25712" marB="2571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Urogenital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 tract, pelvic organs, closure of narrow and deep incisions</a:t>
                      </a:r>
                    </a:p>
                  </a:txBody>
                  <a:tcPr marL="51443" marR="51443" marT="25712" marB="2571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2" name="Picture 154" descr="Bild14 Kopie">
            <a:extLst>
              <a:ext uri="{FF2B5EF4-FFF2-40B4-BE49-F238E27FC236}">
                <a16:creationId xmlns:a16="http://schemas.microsoft.com/office/drawing/2014/main" id="{8B8351EF-F372-060E-8A3B-E3A3B774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5" t="180" r="12585"/>
          <a:stretch>
            <a:fillRect/>
          </a:stretch>
        </p:blipFill>
        <p:spPr bwMode="auto">
          <a:xfrm>
            <a:off x="270375" y="1982350"/>
            <a:ext cx="606029" cy="245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70" descr="Bild14b Kopie">
            <a:extLst>
              <a:ext uri="{FF2B5EF4-FFF2-40B4-BE49-F238E27FC236}">
                <a16:creationId xmlns:a16="http://schemas.microsoft.com/office/drawing/2014/main" id="{5EF02803-7E31-EB67-CFBB-5EDEF4D5F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1" t="3447" r="12691"/>
          <a:stretch>
            <a:fillRect/>
          </a:stretch>
        </p:blipFill>
        <p:spPr bwMode="auto">
          <a:xfrm>
            <a:off x="270375" y="4466500"/>
            <a:ext cx="601266" cy="97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Group 1068">
            <a:extLst>
              <a:ext uri="{FF2B5EF4-FFF2-40B4-BE49-F238E27FC236}">
                <a16:creationId xmlns:a16="http://schemas.microsoft.com/office/drawing/2014/main" id="{B84DB055-F58A-E257-8041-4D030F6131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0798397"/>
              </p:ext>
            </p:extLst>
          </p:nvPr>
        </p:nvGraphicFramePr>
        <p:xfrm>
          <a:off x="4729162" y="5194298"/>
          <a:ext cx="4712363" cy="1078232"/>
        </p:xfrm>
        <a:graphic>
          <a:graphicData uri="http://schemas.openxmlformats.org/drawingml/2006/table">
            <a:tbl>
              <a:tblPr/>
              <a:tblGrid>
                <a:gridCol w="112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6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Progressive (P)</a:t>
                      </a:r>
                    </a:p>
                  </a:txBody>
                  <a:tcPr marL="51440" marR="51440" marT="25718" marB="2571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CABG(Vascular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anastomosis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 in coronary artery bypass)</a:t>
                      </a:r>
                    </a:p>
                  </a:txBody>
                  <a:tcPr marL="51440" marR="51440" marT="25718" marB="2571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Straight (G)</a:t>
                      </a:r>
                    </a:p>
                  </a:txBody>
                  <a:tcPr marL="51440" marR="51440" marT="25718" marB="2571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tisSansSerif" pitchFamily="34" charset="0"/>
                        </a:rPr>
                        <a:t>Gastrointestinal tract(purse string sutures), tendons,  skin</a:t>
                      </a:r>
                    </a:p>
                  </a:txBody>
                  <a:tcPr marL="51440" marR="51440" marT="25718" marB="2571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5" name="Picture 23">
            <a:extLst>
              <a:ext uri="{FF2B5EF4-FFF2-40B4-BE49-F238E27FC236}">
                <a16:creationId xmlns:a16="http://schemas.microsoft.com/office/drawing/2014/main" id="{9A7D02C9-4D6E-9683-89F4-745FB71E0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52" y="3333725"/>
            <a:ext cx="404813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4">
            <a:extLst>
              <a:ext uri="{FF2B5EF4-FFF2-40B4-BE49-F238E27FC236}">
                <a16:creationId xmlns:a16="http://schemas.microsoft.com/office/drawing/2014/main" id="{3DDF36A3-9158-98BA-18FA-5B3AC1C7C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81" y="2811040"/>
            <a:ext cx="409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11">
            <a:extLst>
              <a:ext uri="{FF2B5EF4-FFF2-40B4-BE49-F238E27FC236}">
                <a16:creationId xmlns:a16="http://schemas.microsoft.com/office/drawing/2014/main" id="{0CE9EA57-994F-46F0-5FC9-FBDC63D1A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753" y="2950368"/>
            <a:ext cx="4828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Skin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8D5AF579-1CF4-5716-A443-2D9959994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754" y="3288506"/>
            <a:ext cx="11400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Internal tissue</a:t>
            </a:r>
          </a:p>
        </p:txBody>
      </p:sp>
      <p:pic>
        <p:nvPicPr>
          <p:cNvPr id="29" name="Picture 24">
            <a:extLst>
              <a:ext uri="{FF2B5EF4-FFF2-40B4-BE49-F238E27FC236}">
                <a16:creationId xmlns:a16="http://schemas.microsoft.com/office/drawing/2014/main" id="{7E41DE4C-31D3-751D-817F-87478BB09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388" y="2950369"/>
            <a:ext cx="303610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6605346D-D9CF-8246-14B6-0AB297865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438" y="3286125"/>
            <a:ext cx="303610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28 Grupo">
            <a:extLst>
              <a:ext uri="{FF2B5EF4-FFF2-40B4-BE49-F238E27FC236}">
                <a16:creationId xmlns:a16="http://schemas.microsoft.com/office/drawing/2014/main" id="{6BCF4038-ABF5-AB43-4568-464377CDFF29}"/>
              </a:ext>
            </a:extLst>
          </p:cNvPr>
          <p:cNvGrpSpPr>
            <a:grpSpLocks/>
          </p:cNvGrpSpPr>
          <p:nvPr/>
        </p:nvGrpSpPr>
        <p:grpSpPr bwMode="auto">
          <a:xfrm>
            <a:off x="6372050" y="2950368"/>
            <a:ext cx="648891" cy="1485900"/>
            <a:chOff x="7143768" y="2571744"/>
            <a:chExt cx="1377950" cy="2571768"/>
          </a:xfrm>
        </p:grpSpPr>
        <p:cxnSp>
          <p:nvCxnSpPr>
            <p:cNvPr id="32" name="16 Conector recto">
              <a:extLst>
                <a:ext uri="{FF2B5EF4-FFF2-40B4-BE49-F238E27FC236}">
                  <a16:creationId xmlns:a16="http://schemas.microsoft.com/office/drawing/2014/main" id="{2D548B24-097D-BE1E-0D2A-C6174F08DFA0}"/>
                </a:ext>
              </a:extLst>
            </p:cNvPr>
            <p:cNvCxnSpPr/>
            <p:nvPr/>
          </p:nvCxnSpPr>
          <p:spPr bwMode="auto">
            <a:xfrm rot="16200000" flipH="1">
              <a:off x="6286074" y="3570295"/>
              <a:ext cx="2501704" cy="64472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17 Conector recto">
              <a:extLst>
                <a:ext uri="{FF2B5EF4-FFF2-40B4-BE49-F238E27FC236}">
                  <a16:creationId xmlns:a16="http://schemas.microsoft.com/office/drawing/2014/main" id="{96D51618-8879-0458-778D-A8A2D1A03F2D}"/>
                </a:ext>
              </a:extLst>
            </p:cNvPr>
            <p:cNvCxnSpPr/>
            <p:nvPr/>
          </p:nvCxnSpPr>
          <p:spPr bwMode="auto">
            <a:xfrm rot="5400000">
              <a:off x="6896670" y="3612014"/>
              <a:ext cx="2501704" cy="561293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009F331B-E185-78D2-8998-2C174D2DD9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68" y="2571744"/>
              <a:ext cx="1377950" cy="46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0">
              <a:extLst>
                <a:ext uri="{FF2B5EF4-FFF2-40B4-BE49-F238E27FC236}">
                  <a16:creationId xmlns:a16="http://schemas.microsoft.com/office/drawing/2014/main" id="{0F59664B-8A04-39E3-05C4-42A42E243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6644" y="3260727"/>
              <a:ext cx="10699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2">
              <a:extLst>
                <a:ext uri="{FF2B5EF4-FFF2-40B4-BE49-F238E27FC236}">
                  <a16:creationId xmlns:a16="http://schemas.microsoft.com/office/drawing/2014/main" id="{BBA87E89-08EC-F1D9-6EFB-20EED64ED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20" y="3857628"/>
              <a:ext cx="831850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" name="Picture 1">
            <a:extLst>
              <a:ext uri="{FF2B5EF4-FFF2-40B4-BE49-F238E27FC236}">
                <a16:creationId xmlns:a16="http://schemas.microsoft.com/office/drawing/2014/main" id="{11A114B6-1A09-3A12-D26F-3E5786239A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086" y="171975"/>
            <a:ext cx="1826419" cy="93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">
            <a:extLst>
              <a:ext uri="{FF2B5EF4-FFF2-40B4-BE49-F238E27FC236}">
                <a16:creationId xmlns:a16="http://schemas.microsoft.com/office/drawing/2014/main" id="{6D867EDD-0CF0-0992-BE35-B7A24EF59A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614" y="239528"/>
            <a:ext cx="1844033" cy="92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2">
            <a:extLst>
              <a:ext uri="{FF2B5EF4-FFF2-40B4-BE49-F238E27FC236}">
                <a16:creationId xmlns:a16="http://schemas.microsoft.com/office/drawing/2014/main" id="{091022A8-575A-F153-2FB4-2D63E113E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52" y="733868"/>
            <a:ext cx="1523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800" dirty="0">
                <a:solidFill>
                  <a:schemeClr val="accent6">
                    <a:lumMod val="50000"/>
                  </a:schemeClr>
                </a:solidFill>
              </a:rPr>
              <a:t>- 1</a:t>
            </a:r>
            <a:r>
              <a:rPr lang="en-US" altLang="en-US" sz="1800" baseline="30000" dirty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altLang="en-US" sz="1800" dirty="0">
                <a:solidFill>
                  <a:schemeClr val="accent6">
                    <a:lumMod val="50000"/>
                  </a:schemeClr>
                </a:solidFill>
              </a:rPr>
              <a:t> alphabet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DB4B888-225A-D0DD-6671-C646EC08AE50}"/>
              </a:ext>
            </a:extLst>
          </p:cNvPr>
          <p:cNvSpPr/>
          <p:nvPr/>
        </p:nvSpPr>
        <p:spPr>
          <a:xfrm>
            <a:off x="-64313" y="171975"/>
            <a:ext cx="44326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Needle Curvature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0540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61B1069F-4914-B4D5-B250-B450B8216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C0D19D0E-533C-065E-F324-702662A5CC50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BA821241-D842-425B-88D3-6FC39257672B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90080E6D-284C-456C-DE62-76868CD8BA4F}"/>
              </a:ext>
            </a:extLst>
          </p:cNvPr>
          <p:cNvSpPr/>
          <p:nvPr/>
        </p:nvSpPr>
        <p:spPr>
          <a:xfrm>
            <a:off x="233302" y="2468658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2EE8EC2D-6261-95A8-88C2-D53D665B86DE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CE9AE2F7-586F-7AE1-E51A-3E4735AA40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721BD1EA-0363-AE06-6EF2-3882AA8D0084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24CF1DF9-262E-A67C-E700-3F7297539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463" y="1796170"/>
            <a:ext cx="6316240" cy="37664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ct 9">
            <a:extLst>
              <a:ext uri="{FF2B5EF4-FFF2-40B4-BE49-F238E27FC236}">
                <a16:creationId xmlns:a16="http://schemas.microsoft.com/office/drawing/2014/main" id="{9E88EA6B-5222-1466-5474-F793499D36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792459"/>
              </p:ext>
            </p:extLst>
          </p:nvPr>
        </p:nvGraphicFramePr>
        <p:xfrm>
          <a:off x="6636615" y="3081551"/>
          <a:ext cx="1558440" cy="884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3742857" imgH="2123810" progId="MSPhotoEd.3">
                  <p:embed/>
                </p:oleObj>
              </mc:Choice>
              <mc:Fallback>
                <p:oleObj name="Photo Editor Photo" r:id="rId5" imgW="3742857" imgH="2123810" progId="MSPhotoEd.3">
                  <p:embed/>
                  <p:pic>
                    <p:nvPicPr>
                      <p:cNvPr id="94213" name="Object 9">
                        <a:extLst>
                          <a:ext uri="{FF2B5EF4-FFF2-40B4-BE49-F238E27FC236}">
                            <a16:creationId xmlns:a16="http://schemas.microsoft.com/office/drawing/2014/main" id="{EF59BFC5-E38C-40E0-8401-3FE6E271F6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6615" y="3081551"/>
                        <a:ext cx="1558440" cy="8847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5">
            <a:extLst>
              <a:ext uri="{FF2B5EF4-FFF2-40B4-BE49-F238E27FC236}">
                <a16:creationId xmlns:a16="http://schemas.microsoft.com/office/drawing/2014/main" id="{EF1ADC0D-546A-F958-7C20-C57BF367B2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120" y="860419"/>
            <a:ext cx="1975554" cy="101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6E190863-FDF1-0B94-2CB8-8ADD399128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065" y="4366414"/>
            <a:ext cx="2002631" cy="78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FD12655E-52C3-7A3D-E2F7-9CB7C2699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288" y="4029150"/>
            <a:ext cx="15584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 dirty="0" err="1"/>
              <a:t>Dermaslide</a:t>
            </a:r>
            <a:r>
              <a:rPr lang="en-US" altLang="en-US" sz="1200" b="1" dirty="0"/>
              <a:t> Needle</a:t>
            </a:r>
          </a:p>
        </p:txBody>
      </p:sp>
      <p:cxnSp>
        <p:nvCxnSpPr>
          <p:cNvPr id="8" name="Straight Connector 3">
            <a:extLst>
              <a:ext uri="{FF2B5EF4-FFF2-40B4-BE49-F238E27FC236}">
                <a16:creationId xmlns:a16="http://schemas.microsoft.com/office/drawing/2014/main" id="{35423FEA-F67E-3A67-F24A-6AE98F44EA4F}"/>
              </a:ext>
            </a:extLst>
          </p:cNvPr>
          <p:cNvCxnSpPr>
            <a:cxnSpLocks noChangeShapeType="1"/>
            <a:endCxn id="6" idx="1"/>
          </p:cNvCxnSpPr>
          <p:nvPr/>
        </p:nvCxnSpPr>
        <p:spPr bwMode="auto">
          <a:xfrm>
            <a:off x="6227687" y="4759320"/>
            <a:ext cx="35837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9126C586-63BF-BF22-0BED-1FF9D49DA5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86" y="605892"/>
            <a:ext cx="2210973" cy="110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E3D16B5-237B-2104-95CF-DF0B8BE381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120" y="1895070"/>
            <a:ext cx="2245907" cy="110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35FE154-84B4-9F4F-AF72-913769822FA7}"/>
              </a:ext>
            </a:extLst>
          </p:cNvPr>
          <p:cNvSpPr/>
          <p:nvPr/>
        </p:nvSpPr>
        <p:spPr>
          <a:xfrm>
            <a:off x="109463" y="153136"/>
            <a:ext cx="4963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Needle Body Types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341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75DC7D64-13FE-DB67-4E0B-7F9B8D6C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F772DCF8-30C3-DCCF-F18D-30CE2C5CAC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C887EFBC-FAB4-E0AD-E72B-1AA5A02288D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7BBD8623-48C9-10DA-B0F0-DE7F25ED9E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7247811"/>
              </p:ext>
            </p:extLst>
          </p:nvPr>
        </p:nvGraphicFramePr>
        <p:xfrm>
          <a:off x="-477097" y="861774"/>
          <a:ext cx="9081501" cy="426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Picture 129">
            <a:extLst>
              <a:ext uri="{FF2B5EF4-FFF2-40B4-BE49-F238E27FC236}">
                <a16:creationId xmlns:a16="http://schemas.microsoft.com/office/drawing/2014/main" id="{5F129C11-ADF3-5A79-7B4D-763F114F25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216" y="4237570"/>
            <a:ext cx="5251668" cy="18070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Multiply 8">
            <a:extLst>
              <a:ext uri="{FF2B5EF4-FFF2-40B4-BE49-F238E27FC236}">
                <a16:creationId xmlns:a16="http://schemas.microsoft.com/office/drawing/2014/main" id="{3FBB958B-CFF2-EA1F-9855-D273B331323F}"/>
              </a:ext>
            </a:extLst>
          </p:cNvPr>
          <p:cNvSpPr/>
          <p:nvPr/>
        </p:nvSpPr>
        <p:spPr bwMode="gray">
          <a:xfrm>
            <a:off x="842720" y="3711627"/>
            <a:ext cx="292894" cy="344091"/>
          </a:xfrm>
          <a:prstGeom prst="mathMultiply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Multiply 9">
            <a:extLst>
              <a:ext uri="{FF2B5EF4-FFF2-40B4-BE49-F238E27FC236}">
                <a16:creationId xmlns:a16="http://schemas.microsoft.com/office/drawing/2014/main" id="{25FC71A3-CB75-A446-83ED-7BB2A599E380}"/>
              </a:ext>
            </a:extLst>
          </p:cNvPr>
          <p:cNvSpPr/>
          <p:nvPr/>
        </p:nvSpPr>
        <p:spPr bwMode="gray">
          <a:xfrm>
            <a:off x="833196" y="3110362"/>
            <a:ext cx="296465" cy="344090"/>
          </a:xfrm>
          <a:prstGeom prst="mathMultiply">
            <a:avLst/>
          </a:prstGeom>
          <a:solidFill>
            <a:srgbClr val="00B48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prstClr val="black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73A0CC-BB36-CCBD-8FA4-A4345D138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2092" y="2454327"/>
            <a:ext cx="1152278" cy="2672471"/>
          </a:xfrm>
          <a:prstGeom prst="rect">
            <a:avLst/>
          </a:prstGeom>
          <a:noFill/>
          <a:ln w="25400" algn="ctr">
            <a:solidFill>
              <a:srgbClr val="00B48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54000" rIns="0" bIns="5400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B3C253-A46F-8E73-606C-1874C41A4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220" y="2454327"/>
            <a:ext cx="919409" cy="1667401"/>
          </a:xfrm>
          <a:prstGeom prst="rect">
            <a:avLst/>
          </a:prstGeom>
          <a:noFill/>
          <a:ln w="25400" algn="ctr">
            <a:solidFill>
              <a:srgbClr val="00B48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54000" rIns="0" bIns="5400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0B4B9-294B-6C9B-56C6-CEAAE666D69A}"/>
              </a:ext>
            </a:extLst>
          </p:cNvPr>
          <p:cNvSpPr/>
          <p:nvPr/>
        </p:nvSpPr>
        <p:spPr>
          <a:xfrm>
            <a:off x="0" y="0"/>
            <a:ext cx="5421904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Suture Portfolio</a:t>
            </a:r>
          </a:p>
        </p:txBody>
      </p:sp>
    </p:spTree>
    <p:extLst>
      <p:ext uri="{BB962C8B-B14F-4D97-AF65-F5344CB8AC3E}">
        <p14:creationId xmlns:p14="http://schemas.microsoft.com/office/powerpoint/2010/main" val="144189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5DDF20AB-589F-A343-BE70-0E0372E0C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DCA6D78D-61A8-28C1-B8F8-D0ADCA19B2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AB6BAD0-D832-6B2B-8681-DCAE5605BE76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pSp>
        <p:nvGrpSpPr>
          <p:cNvPr id="20" name="16 Grupo">
            <a:extLst>
              <a:ext uri="{FF2B5EF4-FFF2-40B4-BE49-F238E27FC236}">
                <a16:creationId xmlns:a16="http://schemas.microsoft.com/office/drawing/2014/main" id="{CB051F45-2BFA-D185-746D-3190F6E2B4D1}"/>
              </a:ext>
            </a:extLst>
          </p:cNvPr>
          <p:cNvGrpSpPr>
            <a:grpSpLocks/>
          </p:cNvGrpSpPr>
          <p:nvPr/>
        </p:nvGrpSpPr>
        <p:grpSpPr bwMode="auto">
          <a:xfrm>
            <a:off x="83840" y="2064357"/>
            <a:ext cx="6012160" cy="4668278"/>
            <a:chOff x="755999" y="1993495"/>
            <a:chExt cx="8158178" cy="4494396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489B3499-99B4-344E-4BE5-3C1E7ED2A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99" y="1993495"/>
              <a:ext cx="8158178" cy="364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11 CuadroTexto">
              <a:extLst>
                <a:ext uri="{FF2B5EF4-FFF2-40B4-BE49-F238E27FC236}">
                  <a16:creationId xmlns:a16="http://schemas.microsoft.com/office/drawing/2014/main" id="{250ECB2C-5EC9-DA4F-F81F-8B004CF0B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524" y="4980081"/>
              <a:ext cx="1632376" cy="1424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900" b="1">
                  <a:latin typeface="RotisSansSerif" panose="020B0500000000000000" pitchFamily="34" charset="0"/>
                </a:rPr>
                <a:t>Skin Closure</a:t>
              </a: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s-ES_tradnl" altLang="en-US" sz="900" b="1" err="1">
                  <a:latin typeface="RotisSansSerif" panose="020B0500000000000000" pitchFamily="34" charset="0"/>
                </a:rPr>
                <a:t>Episiotomies</a:t>
              </a:r>
              <a:endParaRPr lang="es-ES_tradnl" altLang="en-US" sz="900" b="1">
                <a:latin typeface="RotisSansSerif" panose="020B0500000000000000" pitchFamily="34" charset="0"/>
              </a:endParaRP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s-ES_tradnl" altLang="en-US" sz="900" b="1" err="1">
                  <a:latin typeface="RotisSansSerif" panose="020B0500000000000000" pitchFamily="34" charset="0"/>
                </a:rPr>
                <a:t>Circumcision</a:t>
              </a:r>
              <a:endParaRPr lang="es-ES_tradnl" altLang="en-US" sz="900" b="1">
                <a:latin typeface="RotisSansSerif" panose="020B0500000000000000" pitchFamily="34" charset="0"/>
              </a:endParaRP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s-ES_tradnl" altLang="en-US" sz="900" b="1">
                  <a:latin typeface="RotisSansSerif" panose="020B0500000000000000" pitchFamily="34" charset="0"/>
                </a:rPr>
                <a:t>Oral Mucosa</a:t>
              </a:r>
              <a:endParaRPr lang="en-US" altLang="en-US" sz="900" b="1">
                <a:latin typeface="RotisSansSerif" panose="020B0500000000000000" pitchFamily="34" charset="0"/>
              </a:endParaRPr>
            </a:p>
            <a:p>
              <a:pPr eaLnBrk="1" hangingPunct="1">
                <a:spcBef>
                  <a:spcPct val="0"/>
                </a:spcBef>
                <a:defRPr/>
              </a:pPr>
              <a:r>
                <a:rPr lang="es-ES_tradnl" altLang="en-US" sz="900" b="1">
                  <a:latin typeface="RotisSansSerif" panose="020B0500000000000000" pitchFamily="34" charset="0"/>
                </a:rPr>
                <a:t>&amp; </a:t>
              </a:r>
              <a:r>
                <a:rPr lang="es-ES_tradnl" altLang="en-US" sz="900" b="1" err="1">
                  <a:latin typeface="RotisSansSerif" panose="020B0500000000000000" pitchFamily="34" charset="0"/>
                </a:rPr>
                <a:t>others</a:t>
              </a:r>
              <a:r>
                <a:rPr lang="es-ES_tradnl" altLang="en-US" sz="900" b="1">
                  <a:latin typeface="RotisSansSerif" panose="020B0500000000000000" pitchFamily="34" charset="0"/>
                </a:rPr>
                <a:t> </a:t>
              </a:r>
              <a:r>
                <a:rPr lang="es-ES_tradnl" altLang="en-US" sz="900" b="1" err="1">
                  <a:latin typeface="RotisSansSerif" panose="020B0500000000000000" pitchFamily="34" charset="0"/>
                </a:rPr>
                <a:t>fast</a:t>
              </a:r>
              <a:r>
                <a:rPr lang="es-ES_tradnl" altLang="en-US" sz="900" b="1">
                  <a:latin typeface="RotisSansSerif" panose="020B0500000000000000" pitchFamily="34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defRPr/>
              </a:pPr>
              <a:r>
                <a:rPr lang="es-ES_tradnl" altLang="en-US" sz="900" b="1" err="1">
                  <a:latin typeface="RotisSansSerif" panose="020B0500000000000000" pitchFamily="34" charset="0"/>
                </a:rPr>
                <a:t>healing</a:t>
              </a:r>
              <a:r>
                <a:rPr lang="es-ES_tradnl" altLang="en-US" sz="900" b="1">
                  <a:latin typeface="RotisSansSerif" panose="020B0500000000000000" pitchFamily="34" charset="0"/>
                </a:rPr>
                <a:t> </a:t>
              </a:r>
              <a:r>
                <a:rPr lang="es-ES_tradnl" altLang="en-US" sz="900" b="1" err="1">
                  <a:latin typeface="RotisSansSerif" panose="020B0500000000000000" pitchFamily="34" charset="0"/>
                </a:rPr>
                <a:t>tissues</a:t>
              </a:r>
              <a:endParaRPr lang="en-US" altLang="en-US" sz="900" b="1">
                <a:latin typeface="RotisSansSerif" panose="020B0500000000000000" pitchFamily="34" charset="0"/>
              </a:endParaRPr>
            </a:p>
          </p:txBody>
        </p:sp>
        <p:sp>
          <p:nvSpPr>
            <p:cNvPr id="23" name="14 CuadroTexto">
              <a:extLst>
                <a:ext uri="{FF2B5EF4-FFF2-40B4-BE49-F238E27FC236}">
                  <a16:creationId xmlns:a16="http://schemas.microsoft.com/office/drawing/2014/main" id="{BE68169E-9ECE-5526-BE2B-45160005C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5640" y="5127022"/>
              <a:ext cx="1469325" cy="5697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900" b="1">
                  <a:latin typeface="RotisSansSerif" panose="020B0500000000000000" pitchFamily="34" charset="0"/>
                </a:rPr>
                <a:t>Abdominal </a:t>
              </a:r>
            </a:p>
            <a:p>
              <a:pPr eaLnBrk="1" hangingPunct="1">
                <a:spcBef>
                  <a:spcPct val="0"/>
                </a:spcBef>
                <a:defRPr/>
              </a:pPr>
              <a:r>
                <a:rPr lang="en-US" altLang="en-US" sz="900" b="1">
                  <a:latin typeface="RotisSansSerif" panose="020B0500000000000000" pitchFamily="34" charset="0"/>
                </a:rPr>
                <a:t>Wall Closure</a:t>
              </a:r>
            </a:p>
          </p:txBody>
        </p:sp>
        <p:sp>
          <p:nvSpPr>
            <p:cNvPr id="24" name="13 CuadroTexto">
              <a:extLst>
                <a:ext uri="{FF2B5EF4-FFF2-40B4-BE49-F238E27FC236}">
                  <a16:creationId xmlns:a16="http://schemas.microsoft.com/office/drawing/2014/main" id="{36A64611-AD63-9AE9-D1CB-15A754192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0695" y="5009469"/>
              <a:ext cx="1656464" cy="1478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788" b="1">
                  <a:latin typeface="RotisSansSerif" panose="020B0500000000000000" pitchFamily="34" charset="0"/>
                </a:rPr>
                <a:t>G.I. </a:t>
              </a:r>
              <a:r>
                <a:rPr lang="en-US" altLang="en-US" sz="900" b="1">
                  <a:latin typeface="RotisSansSerif" panose="020B0500000000000000" pitchFamily="34" charset="0"/>
                </a:rPr>
                <a:t>Anastomosis</a:t>
              </a:r>
              <a:endParaRPr lang="en-US" altLang="en-US" sz="788" b="1">
                <a:latin typeface="RotisSansSerif" panose="020B0500000000000000" pitchFamily="34" charset="0"/>
              </a:endParaRP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788" b="1">
                  <a:latin typeface="RotisSansSerif" panose="020B0500000000000000" pitchFamily="34" charset="0"/>
                </a:rPr>
                <a:t>Subcutaneous layer</a:t>
              </a: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788" b="1">
                  <a:latin typeface="RotisSansSerif" panose="020B0500000000000000" pitchFamily="34" charset="0"/>
                </a:rPr>
                <a:t>Muscular layer</a:t>
              </a: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788" b="1">
                  <a:latin typeface="RotisSansSerif" panose="020B0500000000000000" pitchFamily="34" charset="0"/>
                </a:rPr>
                <a:t>Skin closure</a:t>
              </a:r>
            </a:p>
            <a:p>
              <a:pPr marL="128588" indent="-128588"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n-US" sz="788" b="1">
                  <a:latin typeface="RotisSansSerif" panose="020B0500000000000000" pitchFamily="34" charset="0"/>
                </a:rPr>
                <a:t>Ligatures</a:t>
              </a:r>
            </a:p>
          </p:txBody>
        </p:sp>
        <p:sp>
          <p:nvSpPr>
            <p:cNvPr id="25" name="19 CuadroTexto">
              <a:extLst>
                <a:ext uri="{FF2B5EF4-FFF2-40B4-BE49-F238E27FC236}">
                  <a16:creationId xmlns:a16="http://schemas.microsoft.com/office/drawing/2014/main" id="{B3CCB051-350E-30EE-D3A7-5973F5E23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6047" y="4983674"/>
              <a:ext cx="1835653" cy="14244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en-US" altLang="en-US" sz="900" b="1">
                  <a:latin typeface="RotisSansSerif" panose="020B0500000000000000" pitchFamily="34" charset="0"/>
                </a:rPr>
                <a:t>Slow healing Tissues </a:t>
              </a:r>
              <a:r>
                <a:rPr lang="en-US" altLang="en-US" sz="900">
                  <a:latin typeface="RotisSansSerif" panose="020B0500000000000000" pitchFamily="34" charset="0"/>
                </a:rPr>
                <a:t>where an extended wound support of more than 4 weeks is desirable</a:t>
              </a:r>
              <a:endParaRPr lang="en-US" altLang="en-US" sz="900" b="1">
                <a:latin typeface="RotisSansSerif" panose="020B0500000000000000" pitchFamily="34" charset="0"/>
              </a:endParaRPr>
            </a:p>
          </p:txBody>
        </p:sp>
      </p:grpSp>
      <p:sp>
        <p:nvSpPr>
          <p:cNvPr id="26" name="20 CuadroTexto">
            <a:extLst>
              <a:ext uri="{FF2B5EF4-FFF2-40B4-BE49-F238E27FC236}">
                <a16:creationId xmlns:a16="http://schemas.microsoft.com/office/drawing/2014/main" id="{0F664ED6-3E75-83AD-93AB-49DA610B6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17" y="3194260"/>
            <a:ext cx="1025467" cy="654387"/>
          </a:xfrm>
          <a:prstGeom prst="rect">
            <a:avLst/>
          </a:prstGeom>
          <a:solidFill>
            <a:srgbClr val="BE725A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_tradnl" altLang="en-US" b="1">
                <a:latin typeface="RotisSansSerif" panose="020B0500000000000000" pitchFamily="34" charset="0"/>
              </a:rPr>
              <a:t>Monosyn</a:t>
            </a:r>
            <a:r>
              <a:rPr lang="es-ES_tradnl" altLang="en-US" b="1" baseline="30000">
                <a:latin typeface="RotisSansSerif" panose="020B0500000000000000" pitchFamily="34" charset="0"/>
              </a:rPr>
              <a:t>®</a:t>
            </a:r>
          </a:p>
          <a:p>
            <a:pPr eaLnBrk="1" hangingPunct="1">
              <a:spcBef>
                <a:spcPct val="0"/>
              </a:spcBef>
            </a:pPr>
            <a:r>
              <a:rPr lang="es-ES_tradnl" altLang="en-US" b="1">
                <a:latin typeface="RotisSansSerif" panose="020B0500000000000000" pitchFamily="34" charset="0"/>
              </a:rPr>
              <a:t>Quick</a:t>
            </a:r>
            <a:endParaRPr lang="en-US" altLang="en-US" b="1">
              <a:latin typeface="RotisSansSerif" panose="020B0500000000000000" pitchFamily="34" charset="0"/>
            </a:endParaRPr>
          </a:p>
        </p:txBody>
      </p:sp>
      <p:sp>
        <p:nvSpPr>
          <p:cNvPr id="27" name="23 CuadroTexto">
            <a:extLst>
              <a:ext uri="{FF2B5EF4-FFF2-40B4-BE49-F238E27FC236}">
                <a16:creationId xmlns:a16="http://schemas.microsoft.com/office/drawing/2014/main" id="{7578882D-82DC-5219-0F6C-78331259E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488" y="3194260"/>
            <a:ext cx="925788" cy="654387"/>
          </a:xfrm>
          <a:prstGeom prst="rect">
            <a:avLst/>
          </a:prstGeom>
          <a:solidFill>
            <a:srgbClr val="F2B786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_tradnl" altLang="en-US" b="1">
                <a:latin typeface="RotisSansSerif" panose="020B0500000000000000" pitchFamily="34" charset="0"/>
              </a:rPr>
              <a:t>Monosyn</a:t>
            </a:r>
            <a:r>
              <a:rPr lang="es-ES_tradnl" altLang="en-US" b="1" baseline="30000">
                <a:latin typeface="RotisSansSerif" panose="020B0500000000000000" pitchFamily="34" charset="0"/>
              </a:rPr>
              <a:t>®</a:t>
            </a:r>
          </a:p>
        </p:txBody>
      </p:sp>
      <p:sp>
        <p:nvSpPr>
          <p:cNvPr id="28" name="25 CuadroTexto">
            <a:extLst>
              <a:ext uri="{FF2B5EF4-FFF2-40B4-BE49-F238E27FC236}">
                <a16:creationId xmlns:a16="http://schemas.microsoft.com/office/drawing/2014/main" id="{70D0DE3D-0960-82C9-B788-1F349E81416F}"/>
              </a:ext>
            </a:extLst>
          </p:cNvPr>
          <p:cNvSpPr txBox="1"/>
          <p:nvPr/>
        </p:nvSpPr>
        <p:spPr>
          <a:xfrm>
            <a:off x="2891701" y="3194260"/>
            <a:ext cx="1095106" cy="65438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anchor="ctr"/>
          <a:lstStyle/>
          <a:p>
            <a:pPr eaLnBrk="1" hangingPunct="1">
              <a:defRPr/>
            </a:pPr>
            <a:r>
              <a:rPr lang="es-ES_tradnl" sz="1350" b="1" err="1">
                <a:latin typeface="RotisSansSerif" pitchFamily="34" charset="0"/>
                <a:cs typeface="Arial" charset="0"/>
              </a:rPr>
              <a:t>Monoplus</a:t>
            </a:r>
            <a:r>
              <a:rPr lang="es-ES_tradnl" sz="1350" b="1" baseline="30000">
                <a:latin typeface="RotisSansSerif" pitchFamily="34" charset="0"/>
                <a:cs typeface="Arial" charset="0"/>
              </a:rPr>
              <a:t>®</a:t>
            </a:r>
          </a:p>
        </p:txBody>
      </p:sp>
      <p:sp>
        <p:nvSpPr>
          <p:cNvPr id="29" name="26 CuadroTexto">
            <a:extLst>
              <a:ext uri="{FF2B5EF4-FFF2-40B4-BE49-F238E27FC236}">
                <a16:creationId xmlns:a16="http://schemas.microsoft.com/office/drawing/2014/main" id="{367A72C1-D72C-8122-321C-6DAF1483F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95" y="3196641"/>
            <a:ext cx="1095106" cy="656294"/>
          </a:xfrm>
          <a:prstGeom prst="rect">
            <a:avLst/>
          </a:prstGeom>
          <a:solidFill>
            <a:srgbClr val="B0945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_tradnl" altLang="en-US" b="1">
                <a:latin typeface="RotisSansSerif" panose="020B0500000000000000" pitchFamily="34" charset="0"/>
              </a:rPr>
              <a:t>MonoMax</a:t>
            </a:r>
            <a:r>
              <a:rPr lang="es-ES_tradnl" altLang="en-US" b="1" baseline="30000">
                <a:latin typeface="RotisSansSerif" panose="020B0500000000000000" pitchFamily="34" charset="0"/>
              </a:rPr>
              <a:t>®</a:t>
            </a:r>
          </a:p>
        </p:txBody>
      </p:sp>
      <p:sp>
        <p:nvSpPr>
          <p:cNvPr id="30" name="31 Cerrar llave">
            <a:extLst>
              <a:ext uri="{FF2B5EF4-FFF2-40B4-BE49-F238E27FC236}">
                <a16:creationId xmlns:a16="http://schemas.microsoft.com/office/drawing/2014/main" id="{06D7FF21-0619-6BBC-CDB3-005FF7C27E59}"/>
              </a:ext>
            </a:extLst>
          </p:cNvPr>
          <p:cNvSpPr/>
          <p:nvPr/>
        </p:nvSpPr>
        <p:spPr bwMode="auto">
          <a:xfrm>
            <a:off x="5475811" y="3153779"/>
            <a:ext cx="122892" cy="625768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40500" rIns="0" bIns="40500" anchor="ctr"/>
          <a:lstStyle/>
          <a:p>
            <a:pPr eaLnBrk="1" hangingPunct="1">
              <a:defRPr/>
            </a:pPr>
            <a:endParaRPr lang="en-US" sz="1350" b="1">
              <a:latin typeface="RotisSansSerif" pitchFamily="34" charset="0"/>
            </a:endParaRPr>
          </a:p>
        </p:txBody>
      </p:sp>
      <p:sp>
        <p:nvSpPr>
          <p:cNvPr id="31" name="32 CuadroTexto">
            <a:extLst>
              <a:ext uri="{FF2B5EF4-FFF2-40B4-BE49-F238E27FC236}">
                <a16:creationId xmlns:a16="http://schemas.microsoft.com/office/drawing/2014/main" id="{4C14F396-23C8-E24D-575E-145C77B00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8251" y="3213310"/>
            <a:ext cx="19717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_tradnl" altLang="en-US" b="1">
                <a:latin typeface="RotisSansSerif" panose="020B0500000000000000" pitchFamily="34" charset="0"/>
              </a:rPr>
              <a:t>Monofilament</a:t>
            </a:r>
            <a:endParaRPr lang="en-US" altLang="en-US" b="1">
              <a:latin typeface="RotisSansSerif" panose="020B0500000000000000" pitchFamily="34" charset="0"/>
            </a:endParaRPr>
          </a:p>
        </p:txBody>
      </p:sp>
      <p:sp>
        <p:nvSpPr>
          <p:cNvPr id="32" name="33 Cerrar llave">
            <a:extLst>
              <a:ext uri="{FF2B5EF4-FFF2-40B4-BE49-F238E27FC236}">
                <a16:creationId xmlns:a16="http://schemas.microsoft.com/office/drawing/2014/main" id="{6BC51713-2605-241B-43EA-723D346461D0}"/>
              </a:ext>
            </a:extLst>
          </p:cNvPr>
          <p:cNvSpPr/>
          <p:nvPr/>
        </p:nvSpPr>
        <p:spPr bwMode="auto">
          <a:xfrm>
            <a:off x="5440402" y="2233426"/>
            <a:ext cx="232129" cy="1167593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40500" rIns="0" bIns="40500" anchor="ctr"/>
          <a:lstStyle/>
          <a:p>
            <a:pPr eaLnBrk="1" hangingPunct="1">
              <a:defRPr/>
            </a:pPr>
            <a:endParaRPr lang="en-US" sz="900" b="1">
              <a:latin typeface="RotisSansSerif" pitchFamily="34" charset="0"/>
            </a:endParaRPr>
          </a:p>
        </p:txBody>
      </p:sp>
      <p:sp>
        <p:nvSpPr>
          <p:cNvPr id="33" name="34 CuadroTexto">
            <a:extLst>
              <a:ext uri="{FF2B5EF4-FFF2-40B4-BE49-F238E27FC236}">
                <a16:creationId xmlns:a16="http://schemas.microsoft.com/office/drawing/2014/main" id="{170E5AE3-CFEE-E69E-4D96-EAC91155B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678" y="2372697"/>
            <a:ext cx="1063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_tradnl" altLang="en-US" b="1" dirty="0" err="1">
                <a:latin typeface="RotisSansSerif" panose="020B0500000000000000" pitchFamily="34" charset="0"/>
              </a:rPr>
              <a:t>Braided</a:t>
            </a:r>
            <a:endParaRPr lang="en-US" altLang="en-US" b="1" dirty="0">
              <a:latin typeface="RotisSansSerif" panose="020B0500000000000000" pitchFamily="34" charset="0"/>
            </a:endParaRPr>
          </a:p>
        </p:txBody>
      </p:sp>
      <p:sp>
        <p:nvSpPr>
          <p:cNvPr id="34" name="28 CuadroTexto">
            <a:extLst>
              <a:ext uri="{FF2B5EF4-FFF2-40B4-BE49-F238E27FC236}">
                <a16:creationId xmlns:a16="http://schemas.microsoft.com/office/drawing/2014/main" id="{8C179DB2-C1D2-EF55-DA34-86191402B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644" y="2690625"/>
            <a:ext cx="918961" cy="654385"/>
          </a:xfrm>
          <a:prstGeom prst="rect">
            <a:avLst/>
          </a:prstGeom>
          <a:solidFill>
            <a:srgbClr val="7030A0">
              <a:alpha val="49019"/>
            </a:srgbClr>
          </a:solidFill>
          <a:ln>
            <a:noFill/>
          </a:ln>
          <a:effectLst>
            <a:outerShdw dist="50800" dir="5400000" algn="ctr" rotWithShape="0">
              <a:srgbClr val="000000">
                <a:alpha val="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n-US" sz="1200" b="1">
                <a:latin typeface="RotisSansSerif" panose="020B0500000000000000" pitchFamily="34" charset="0"/>
              </a:rPr>
              <a:t>Novosyn</a:t>
            </a:r>
            <a:r>
              <a:rPr lang="es-ES_tradnl" altLang="en-US" sz="1200" b="1" baseline="30000">
                <a:latin typeface="RotisSansSerif" panose="020B0500000000000000" pitchFamily="34" charset="0"/>
              </a:rPr>
              <a:t>®</a:t>
            </a:r>
          </a:p>
        </p:txBody>
      </p:sp>
      <p:sp>
        <p:nvSpPr>
          <p:cNvPr id="35" name="27 CuadroTexto">
            <a:extLst>
              <a:ext uri="{FF2B5EF4-FFF2-40B4-BE49-F238E27FC236}">
                <a16:creationId xmlns:a16="http://schemas.microsoft.com/office/drawing/2014/main" id="{0215F112-C749-D19E-743B-08C51CCC0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314" y="2693006"/>
            <a:ext cx="1032295" cy="654385"/>
          </a:xfrm>
          <a:prstGeom prst="rect">
            <a:avLst/>
          </a:prstGeom>
          <a:solidFill>
            <a:srgbClr val="CC0000">
              <a:alpha val="50195"/>
            </a:srgbClr>
          </a:solidFill>
          <a:ln>
            <a:noFill/>
          </a:ln>
          <a:effectLst>
            <a:outerShdw dist="50800" dir="5400000" algn="ctr" rotWithShape="0">
              <a:srgbClr val="000000">
                <a:alpha val="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n-US" sz="1200" b="1">
                <a:latin typeface="RotisSansSerif" panose="020B0500000000000000" pitchFamily="34" charset="0"/>
              </a:rPr>
              <a:t>Novosyn</a:t>
            </a:r>
            <a:r>
              <a:rPr lang="es-ES_tradnl" altLang="en-US" sz="1200" b="1" baseline="30000">
                <a:latin typeface="RotisSansSerif" panose="020B0500000000000000" pitchFamily="34" charset="0"/>
              </a:rPr>
              <a:t>®</a:t>
            </a:r>
          </a:p>
          <a:p>
            <a:pPr eaLnBrk="1" hangingPunct="1"/>
            <a:r>
              <a:rPr lang="es-ES_tradnl" altLang="en-US" sz="1200" b="1">
                <a:latin typeface="RotisSansSerif" panose="020B0500000000000000" pitchFamily="34" charset="0"/>
              </a:rPr>
              <a:t>Quick</a:t>
            </a:r>
            <a:endParaRPr lang="en-US" altLang="en-US" sz="1200" b="1">
              <a:latin typeface="RotisSansSerif" panose="020B0500000000000000" pitchFamily="34" charset="0"/>
            </a:endParaRP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65625BF0-9D3A-C28D-9460-DFF54A75A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894" y="3644316"/>
            <a:ext cx="4544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900" b="1" i="1"/>
              <a:t>Day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8158C94-1489-AA3E-2098-EAFF635FFF3F}"/>
              </a:ext>
            </a:extLst>
          </p:cNvPr>
          <p:cNvSpPr/>
          <p:nvPr/>
        </p:nvSpPr>
        <p:spPr>
          <a:xfrm>
            <a:off x="50818" y="125365"/>
            <a:ext cx="847088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Complete range of Monofilament and Braided sutures for all indications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8200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B49B27BB-5208-D69A-A4BB-933E6FAC9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CEC9E7A6-B1F8-FCDF-2BC5-7D0DFA9AC91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7155DED3-5C6D-0E2C-57FC-459A9BA47280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34" name="Content Placeholder 13">
            <a:extLst>
              <a:ext uri="{FF2B5EF4-FFF2-40B4-BE49-F238E27FC236}">
                <a16:creationId xmlns:a16="http://schemas.microsoft.com/office/drawing/2014/main" id="{C9D0A95A-0455-B6FC-D5B6-6E69323EF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4" y="1197624"/>
            <a:ext cx="2076637" cy="47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0180BCD-B738-EA61-5140-75C3A5195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4" y="1810430"/>
            <a:ext cx="2207121" cy="6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3A9654-BD91-30B3-0C6D-E27E8619C2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" y="3394921"/>
            <a:ext cx="2026665" cy="211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CD94147-D26F-EA38-4BF3-AE764B273B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0" y="2591051"/>
            <a:ext cx="899506" cy="93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2E35642-97CB-EFC2-882B-0CF852F867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34" y="2482960"/>
            <a:ext cx="741259" cy="141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3D9CB35-5093-0D36-6C16-4F7426658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990" y="5017382"/>
            <a:ext cx="1528359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Monomax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B492B6-631D-D3E2-0814-F95A7C301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031" y="5017382"/>
            <a:ext cx="1528359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1/2 Round Bodied (HR, HRC)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0ECFFA6-CD67-DEF4-2893-9E93C71EA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607" y="5017382"/>
            <a:ext cx="1527086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0 - 1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83E3A1-88A8-2B38-6876-1A662926F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360" y="5017382"/>
            <a:ext cx="1527085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40 – 48 mm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812D19-5943-B856-661C-AF566E1C7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840" y="2445632"/>
            <a:ext cx="1528359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Monosyn / Monosyn Quick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D13761C-4BEF-127A-E491-BED27F49E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81" y="2445632"/>
            <a:ext cx="1528359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3/8 Cutting </a:t>
            </a:r>
          </a:p>
          <a:p>
            <a:pPr algn="ctr"/>
            <a:r>
              <a:rPr lang="en-US" altLang="en-US" sz="1200"/>
              <a:t>(DS, DSMP, DGMP)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5CFA15-B2C1-C140-A895-A2CA2C661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8457" y="2445632"/>
            <a:ext cx="1527086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4/0 – 3/0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157DF81-DBB7-9FDC-7077-80798DAAE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210" y="2445632"/>
            <a:ext cx="1527085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19 – 24 mm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BF0155-67E5-E556-436A-DA1CED224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840" y="2971889"/>
            <a:ext cx="1528359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Monosyn / Novosyn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259CDF-56BA-8927-95DD-82DFB498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81" y="2971889"/>
            <a:ext cx="1528359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1/2 Round Bodied (HR)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C47BE0-BB22-49A9-EFE3-F03B6CCD2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8457" y="2971889"/>
            <a:ext cx="1527086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3/0 – 2/0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A47A8D-57CA-9052-DEBB-352B83649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210" y="2971889"/>
            <a:ext cx="1527085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26 mm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4B7272-0AF0-F0D7-235D-404376BE7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990" y="4313723"/>
            <a:ext cx="1528359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Novosyn / MonoPlus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C6A60F3-D344-2429-8F18-54AF40E61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031" y="4313723"/>
            <a:ext cx="1528359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1/2 Round Bodied (HR, HRC)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6357D4-374B-7F1F-0572-B4BA2AB81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607" y="4313723"/>
            <a:ext cx="1527086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2/0 - 1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C61E12-6658-25A8-F50F-3843B1D00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360" y="4313723"/>
            <a:ext cx="1527085" cy="403945"/>
          </a:xfrm>
          <a:prstGeom prst="rect">
            <a:avLst/>
          </a:prstGeom>
          <a:solidFill>
            <a:srgbClr val="E4D2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/>
              <a:t>37 - 43 mm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C7443F-008B-71A9-58CF-27AA26AA1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840" y="1422885"/>
            <a:ext cx="1528359" cy="4039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/>
              <a:t>Suture Material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528944A-8BC7-C332-499C-77124AE5C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643" y="1425266"/>
            <a:ext cx="1528359" cy="40394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/>
              <a:t>Needle Types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00FB4D1-E3BB-F7DA-4723-3D55A3764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8457" y="1422885"/>
            <a:ext cx="1527086" cy="40394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 dirty="0"/>
              <a:t>Suture Size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94D9B7-E733-682D-4045-0045A56DF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210" y="1422885"/>
            <a:ext cx="1527085" cy="40394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b="1"/>
              <a:t>Needle Size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2991FC-4812-A051-743D-3D7E3FC70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840" y="2042010"/>
            <a:ext cx="1528359" cy="40394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chemeClr val="bg1"/>
                </a:solidFill>
              </a:rPr>
              <a:t>Histoacryl</a:t>
            </a:r>
          </a:p>
        </p:txBody>
      </p:sp>
      <p:sp>
        <p:nvSpPr>
          <p:cNvPr id="60" name="Ellipse 37">
            <a:extLst>
              <a:ext uri="{FF2B5EF4-FFF2-40B4-BE49-F238E27FC236}">
                <a16:creationId xmlns:a16="http://schemas.microsoft.com/office/drawing/2014/main" id="{EBC4FC14-12BC-0076-6693-8C3E2F51C1E9}"/>
              </a:ext>
            </a:extLst>
          </p:cNvPr>
          <p:cNvSpPr/>
          <p:nvPr/>
        </p:nvSpPr>
        <p:spPr bwMode="auto">
          <a:xfrm>
            <a:off x="1961798" y="5022913"/>
            <a:ext cx="398646" cy="36507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1" name="Ellipse 37">
            <a:extLst>
              <a:ext uri="{FF2B5EF4-FFF2-40B4-BE49-F238E27FC236}">
                <a16:creationId xmlns:a16="http://schemas.microsoft.com/office/drawing/2014/main" id="{C6396428-EF8A-BF02-1C10-574B3840B627}"/>
              </a:ext>
            </a:extLst>
          </p:cNvPr>
          <p:cNvSpPr/>
          <p:nvPr/>
        </p:nvSpPr>
        <p:spPr bwMode="auto">
          <a:xfrm>
            <a:off x="1961798" y="4319056"/>
            <a:ext cx="398646" cy="366465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2" name="Ellipse 37">
            <a:extLst>
              <a:ext uri="{FF2B5EF4-FFF2-40B4-BE49-F238E27FC236}">
                <a16:creationId xmlns:a16="http://schemas.microsoft.com/office/drawing/2014/main" id="{BC983652-09EA-728C-D377-64A6BC3EB71B}"/>
              </a:ext>
            </a:extLst>
          </p:cNvPr>
          <p:cNvSpPr/>
          <p:nvPr/>
        </p:nvSpPr>
        <p:spPr bwMode="auto">
          <a:xfrm>
            <a:off x="1904648" y="2994088"/>
            <a:ext cx="398646" cy="36507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3" name="Ellipse 37">
            <a:extLst>
              <a:ext uri="{FF2B5EF4-FFF2-40B4-BE49-F238E27FC236}">
                <a16:creationId xmlns:a16="http://schemas.microsoft.com/office/drawing/2014/main" id="{473206D6-5504-49E2-AAE9-D416CF3CB730}"/>
              </a:ext>
            </a:extLst>
          </p:cNvPr>
          <p:cNvSpPr/>
          <p:nvPr/>
        </p:nvSpPr>
        <p:spPr bwMode="auto">
          <a:xfrm>
            <a:off x="1904648" y="2472594"/>
            <a:ext cx="398646" cy="365078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2" name="Ellipse 37">
            <a:extLst>
              <a:ext uri="{FF2B5EF4-FFF2-40B4-BE49-F238E27FC236}">
                <a16:creationId xmlns:a16="http://schemas.microsoft.com/office/drawing/2014/main" id="{5908DE38-5DD9-1EDC-5F13-1286467B5A73}"/>
              </a:ext>
            </a:extLst>
          </p:cNvPr>
          <p:cNvSpPr/>
          <p:nvPr/>
        </p:nvSpPr>
        <p:spPr bwMode="auto">
          <a:xfrm>
            <a:off x="1904648" y="2073537"/>
            <a:ext cx="398646" cy="366465"/>
          </a:xfrm>
          <a:prstGeom prst="ellipse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263519" indent="-261932" algn="ctr">
              <a:spcBef>
                <a:spcPct val="20000"/>
              </a:spcBef>
              <a:buClr>
                <a:srgbClr val="00B482"/>
              </a:buClr>
              <a:defRPr/>
            </a:pPr>
            <a:r>
              <a:rPr lang="en-US" sz="1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20D100D-57D0-2466-A58E-8F11A984832A}"/>
              </a:ext>
            </a:extLst>
          </p:cNvPr>
          <p:cNvSpPr/>
          <p:nvPr/>
        </p:nvSpPr>
        <p:spPr>
          <a:xfrm>
            <a:off x="-353" y="134039"/>
            <a:ext cx="310694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Summary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337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19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BE75C48A-DCFA-538F-AA5F-A3212E69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D4F50762-AAEC-857C-3DC5-C85473530905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CDAE6E39-FA12-BDFB-6C13-C288194C695C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E680275F-34A9-8C33-CC52-2B15A302EA22}"/>
              </a:ext>
            </a:extLst>
          </p:cNvPr>
          <p:cNvSpPr/>
          <p:nvPr/>
        </p:nvSpPr>
        <p:spPr>
          <a:xfrm>
            <a:off x="-2214391" y="2265435"/>
            <a:ext cx="10384639" cy="1222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84453DFB-3922-1667-E3B9-65EF1019CC86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CAB131FA-29E4-234B-E737-1E6ACF94A7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65632B72-584A-3D42-AFDD-C48A3FD0CB80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3AD159C5-BE9B-7E56-0EE9-82B7642A5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2823" y="1681742"/>
            <a:ext cx="2017585" cy="1190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D3353288-4E71-00C8-8917-AF5CA5C22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"/>
          <a:stretch>
            <a:fillRect/>
          </a:stretch>
        </p:blipFill>
        <p:spPr bwMode="auto">
          <a:xfrm>
            <a:off x="182887" y="3543345"/>
            <a:ext cx="2031413" cy="140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J:\DMS_Multimedia\BIOSURGICALS\Histoacryl\49 Histoacryl.jpg">
            <a:extLst>
              <a:ext uri="{FF2B5EF4-FFF2-40B4-BE49-F238E27FC236}">
                <a16:creationId xmlns:a16="http://schemas.microsoft.com/office/drawing/2014/main" id="{F0464E28-CF37-4D5A-C968-F75BF2694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46269" r="20297" b="5969"/>
          <a:stretch>
            <a:fillRect/>
          </a:stretch>
        </p:blipFill>
        <p:spPr bwMode="auto">
          <a:xfrm>
            <a:off x="176989" y="1665880"/>
            <a:ext cx="2115741" cy="119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Lyostypt2">
            <a:extLst>
              <a:ext uri="{FF2B5EF4-FFF2-40B4-BE49-F238E27FC236}">
                <a16:creationId xmlns:a16="http://schemas.microsoft.com/office/drawing/2014/main" id="{6AEC616A-A2E1-53BF-5C24-42A2765C3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76" y="1698440"/>
            <a:ext cx="2014848" cy="119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ED25109-629F-3D96-CD5E-5295097BE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991" y="2872620"/>
            <a:ext cx="20440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 err="1"/>
              <a:t>Manipler</a:t>
            </a:r>
            <a:r>
              <a:rPr lang="en-US" altLang="en-US" sz="1200" dirty="0"/>
              <a:t> Skin stapler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6C046492-0176-0F34-66DC-A4B7AB49B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82" y="4947673"/>
            <a:ext cx="2034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 err="1"/>
              <a:t>Optilene</a:t>
            </a:r>
            <a:r>
              <a:rPr lang="en-US" altLang="en-US" sz="1200" dirty="0"/>
              <a:t> Mesh for Hernia Repair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676E28D4-9DA4-0E78-4B95-CC2F70DA1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95" y="2833012"/>
            <a:ext cx="21654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 err="1"/>
              <a:t>Histoacryl</a:t>
            </a:r>
            <a:r>
              <a:rPr lang="en-US" altLang="en-US" sz="1200" dirty="0"/>
              <a:t> tissue adhesive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821F6634-AA49-1742-E607-7E50FA03C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238" y="2851082"/>
            <a:ext cx="2014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 err="1"/>
              <a:t>Lyostypt</a:t>
            </a:r>
            <a:r>
              <a:rPr lang="en-US" altLang="en-US" sz="1200" dirty="0"/>
              <a:t> Collagen hemostat</a:t>
            </a:r>
          </a:p>
        </p:txBody>
      </p:sp>
      <p:pic>
        <p:nvPicPr>
          <p:cNvPr id="11" name="Picture 2" descr="Inguinal hernia prosthesis - Histoacryl® LapFix - Aesculap®">
            <a:extLst>
              <a:ext uri="{FF2B5EF4-FFF2-40B4-BE49-F238E27FC236}">
                <a16:creationId xmlns:a16="http://schemas.microsoft.com/office/drawing/2014/main" id="{764931EA-90ED-CE7D-0804-2517F538C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765" y="3543345"/>
            <a:ext cx="2112540" cy="140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AC50DDC2-4A2E-5760-3951-F51C229A5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823" y="4912847"/>
            <a:ext cx="2228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 err="1"/>
              <a:t>Lapfix</a:t>
            </a:r>
            <a:r>
              <a:rPr lang="en-US" altLang="en-US" sz="1200" dirty="0"/>
              <a:t> for laparoscopic </a:t>
            </a:r>
          </a:p>
          <a:p>
            <a:r>
              <a:rPr lang="en-US" altLang="en-US" sz="1200" dirty="0"/>
              <a:t>Hernia mesh fixation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781C57-3CD7-6505-3DDD-B25C59DAE114}"/>
              </a:ext>
            </a:extLst>
          </p:cNvPr>
          <p:cNvSpPr/>
          <p:nvPr/>
        </p:nvSpPr>
        <p:spPr>
          <a:xfrm>
            <a:off x="12046" y="175573"/>
            <a:ext cx="566533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Arial" charset="0"/>
              </a:rPr>
              <a:t>Specialties Range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5070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DB29578E-5C92-566C-EE86-F1D9226A6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8262EDFD-A5A5-B946-63AD-B42A322653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2C11BB4-0612-E4E9-9618-C424980704EB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2" name="Rechteck 7">
            <a:extLst>
              <a:ext uri="{FF2B5EF4-FFF2-40B4-BE49-F238E27FC236}">
                <a16:creationId xmlns:a16="http://schemas.microsoft.com/office/drawing/2014/main" id="{EFC9E7E2-EDAB-A19F-F058-50490E60F1D7}"/>
              </a:ext>
            </a:extLst>
          </p:cNvPr>
          <p:cNvSpPr/>
          <p:nvPr/>
        </p:nvSpPr>
        <p:spPr>
          <a:xfrm>
            <a:off x="1277541" y="4979194"/>
            <a:ext cx="7724775" cy="66436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b="1" dirty="0"/>
          </a:p>
        </p:txBody>
      </p:sp>
      <p:sp>
        <p:nvSpPr>
          <p:cNvPr id="6" name="Rechteck 7">
            <a:extLst>
              <a:ext uri="{FF2B5EF4-FFF2-40B4-BE49-F238E27FC236}">
                <a16:creationId xmlns:a16="http://schemas.microsoft.com/office/drawing/2014/main" id="{69D7D145-D21C-FB5C-F527-EC4556194FFA}"/>
              </a:ext>
            </a:extLst>
          </p:cNvPr>
          <p:cNvSpPr/>
          <p:nvPr/>
        </p:nvSpPr>
        <p:spPr>
          <a:xfrm>
            <a:off x="0" y="4811315"/>
            <a:ext cx="6908713" cy="664369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b="1" dirty="0"/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D457E8D9-7816-D6B7-D86C-3CC6AC2244B0}"/>
              </a:ext>
            </a:extLst>
          </p:cNvPr>
          <p:cNvSpPr txBox="1">
            <a:spLocks/>
          </p:cNvSpPr>
          <p:nvPr/>
        </p:nvSpPr>
        <p:spPr>
          <a:xfrm>
            <a:off x="1421606" y="4945460"/>
            <a:ext cx="5049441" cy="3238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n-US" sz="4000" b="1" dirty="0" err="1"/>
              <a:t>Histoacryl</a:t>
            </a:r>
            <a:r>
              <a:rPr lang="en-US" sz="4000" b="1" baseline="30000" dirty="0"/>
              <a:t> ®</a:t>
            </a:r>
            <a:r>
              <a:rPr lang="en-US" sz="4000" b="1" dirty="0"/>
              <a:t> flexible</a:t>
            </a:r>
          </a:p>
        </p:txBody>
      </p:sp>
      <p:sp>
        <p:nvSpPr>
          <p:cNvPr id="8" name="Rechteck 5">
            <a:extLst>
              <a:ext uri="{FF2B5EF4-FFF2-40B4-BE49-F238E27FC236}">
                <a16:creationId xmlns:a16="http://schemas.microsoft.com/office/drawing/2014/main" id="{475335CB-4293-B9CC-908E-061DE177F950}"/>
              </a:ext>
            </a:extLst>
          </p:cNvPr>
          <p:cNvSpPr/>
          <p:nvPr/>
        </p:nvSpPr>
        <p:spPr bwMode="gray">
          <a:xfrm>
            <a:off x="-11906" y="743802"/>
            <a:ext cx="1433512" cy="4140142"/>
          </a:xfrm>
          <a:prstGeom prst="rect">
            <a:avLst/>
          </a:prstGeom>
          <a:solidFill>
            <a:srgbClr val="00B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918DB3DE-44A8-793A-FC0E-69CB6A4AD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06" y="755113"/>
            <a:ext cx="7163594" cy="414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073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8BBFC08B-8098-1013-73C6-B512103D4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EDAE4C56-F35F-9891-442A-ED83B0B6546B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BCF5121D-6DAF-A29D-DA07-827A71550CFA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066A4CB3-4C64-1D00-8F77-AE8E2C83CC13}"/>
              </a:ext>
            </a:extLst>
          </p:cNvPr>
          <p:cNvSpPr/>
          <p:nvPr/>
        </p:nvSpPr>
        <p:spPr>
          <a:xfrm>
            <a:off x="-134998" y="2102111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F5E163EB-EA55-DBDF-113A-A60584C8AC7E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B144B8C0-E6D2-4F4B-879F-A1A6E7724F0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988848C-E91A-A7C9-8B67-010A448CCAC9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graphicFrame>
        <p:nvGraphicFramePr>
          <p:cNvPr id="48" name="Content Placeholder 9">
            <a:extLst>
              <a:ext uri="{FF2B5EF4-FFF2-40B4-BE49-F238E27FC236}">
                <a16:creationId xmlns:a16="http://schemas.microsoft.com/office/drawing/2014/main" id="{6F227F10-8109-09DF-7E7C-669377F1C4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9602916"/>
              </p:ext>
            </p:extLst>
          </p:nvPr>
        </p:nvGraphicFramePr>
        <p:xfrm>
          <a:off x="-434737" y="1923241"/>
          <a:ext cx="6075759" cy="2797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9" name="Rounded Rectangle 74">
            <a:extLst>
              <a:ext uri="{FF2B5EF4-FFF2-40B4-BE49-F238E27FC236}">
                <a16:creationId xmlns:a16="http://schemas.microsoft.com/office/drawing/2014/main" id="{5A4323CE-5051-8B97-D0EE-2A0411799D55}"/>
              </a:ext>
            </a:extLst>
          </p:cNvPr>
          <p:cNvSpPr/>
          <p:nvPr/>
        </p:nvSpPr>
        <p:spPr>
          <a:xfrm>
            <a:off x="2678510" y="1482494"/>
            <a:ext cx="3214688" cy="432197"/>
          </a:xfrm>
          <a:prstGeom prst="roundRect">
            <a:avLst/>
          </a:prstGeom>
          <a:solidFill>
            <a:srgbClr val="B4B4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>
                <a:solidFill>
                  <a:schemeClr val="tx1"/>
                </a:solidFill>
              </a:rPr>
              <a:t>Histoacryl</a:t>
            </a:r>
            <a:r>
              <a:rPr lang="en-US" sz="1350" b="1" kern="0" baseline="30000" dirty="0">
                <a:solidFill>
                  <a:schemeClr val="tx1"/>
                </a:solidFill>
              </a:rPr>
              <a:t>®</a:t>
            </a:r>
            <a:r>
              <a:rPr lang="en-US" sz="1350" b="1" dirty="0">
                <a:solidFill>
                  <a:schemeClr val="tx1"/>
                </a:solidFill>
              </a:rPr>
              <a:t> Flexible</a:t>
            </a:r>
          </a:p>
        </p:txBody>
      </p:sp>
      <p:sp>
        <p:nvSpPr>
          <p:cNvPr id="50" name="Rounded Rectangle 83">
            <a:extLst>
              <a:ext uri="{FF2B5EF4-FFF2-40B4-BE49-F238E27FC236}">
                <a16:creationId xmlns:a16="http://schemas.microsoft.com/office/drawing/2014/main" id="{E061B8B6-3513-F4A9-8F7C-25B13736FEB3}"/>
              </a:ext>
            </a:extLst>
          </p:cNvPr>
          <p:cNvSpPr/>
          <p:nvPr/>
        </p:nvSpPr>
        <p:spPr>
          <a:xfrm>
            <a:off x="153194" y="4734091"/>
            <a:ext cx="2187179" cy="447675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dirty="0">
                <a:solidFill>
                  <a:srgbClr val="FFFFFF"/>
                </a:solidFill>
              </a:rPr>
              <a:t>Applicator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B6AF986-B295-A07D-7453-C40D1AD4666D}"/>
              </a:ext>
            </a:extLst>
          </p:cNvPr>
          <p:cNvGrpSpPr/>
          <p:nvPr/>
        </p:nvGrpSpPr>
        <p:grpSpPr>
          <a:xfrm>
            <a:off x="2678829" y="1973289"/>
            <a:ext cx="3185525" cy="357868"/>
            <a:chOff x="3430733" y="60670"/>
            <a:chExt cx="4247367" cy="477157"/>
          </a:xfrm>
          <a:solidFill>
            <a:srgbClr val="E6E6E6"/>
          </a:solidFill>
        </p:grpSpPr>
        <p:sp>
          <p:nvSpPr>
            <p:cNvPr id="52" name="Round Same Side Corner Rectangle 103">
              <a:extLst>
                <a:ext uri="{FF2B5EF4-FFF2-40B4-BE49-F238E27FC236}">
                  <a16:creationId xmlns:a16="http://schemas.microsoft.com/office/drawing/2014/main" id="{8EF0243A-3486-1C91-DFDA-5843AD2E415D}"/>
                </a:ext>
              </a:extLst>
            </p:cNvPr>
            <p:cNvSpPr/>
            <p:nvPr/>
          </p:nvSpPr>
          <p:spPr>
            <a:xfrm rot="5400000">
              <a:off x="5315838" y="-1824435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Round Same Side Corner Rectangle 4">
              <a:extLst>
                <a:ext uri="{FF2B5EF4-FFF2-40B4-BE49-F238E27FC236}">
                  <a16:creationId xmlns:a16="http://schemas.microsoft.com/office/drawing/2014/main" id="{01FBBC6B-4D40-0D42-AAE3-E81A35254F75}"/>
                </a:ext>
              </a:extLst>
            </p:cNvPr>
            <p:cNvSpPr/>
            <p:nvPr/>
          </p:nvSpPr>
          <p:spPr>
            <a:xfrm>
              <a:off x="3430734" y="83962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Tissue adhesive and microbiological barrier product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E3DE448-49D7-FDE1-84FA-83345733E8F8}"/>
              </a:ext>
            </a:extLst>
          </p:cNvPr>
          <p:cNvGrpSpPr/>
          <p:nvPr/>
        </p:nvGrpSpPr>
        <p:grpSpPr>
          <a:xfrm>
            <a:off x="2678829" y="2414669"/>
            <a:ext cx="3185525" cy="357868"/>
            <a:chOff x="3430733" y="686938"/>
            <a:chExt cx="4247367" cy="477157"/>
          </a:xfrm>
          <a:solidFill>
            <a:srgbClr val="E6E6E6"/>
          </a:solidFill>
        </p:grpSpPr>
        <p:sp>
          <p:nvSpPr>
            <p:cNvPr id="55" name="Round Same Side Corner Rectangle 101">
              <a:extLst>
                <a:ext uri="{FF2B5EF4-FFF2-40B4-BE49-F238E27FC236}">
                  <a16:creationId xmlns:a16="http://schemas.microsoft.com/office/drawing/2014/main" id="{7626F960-0D76-19E8-E9EC-81554AAE7C69}"/>
                </a:ext>
              </a:extLst>
            </p:cNvPr>
            <p:cNvSpPr/>
            <p:nvPr/>
          </p:nvSpPr>
          <p:spPr>
            <a:xfrm rot="5400000">
              <a:off x="5315838" y="-1198167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" name="Round Same Side Corner Rectangle 6">
              <a:extLst>
                <a:ext uri="{FF2B5EF4-FFF2-40B4-BE49-F238E27FC236}">
                  <a16:creationId xmlns:a16="http://schemas.microsoft.com/office/drawing/2014/main" id="{EF961999-D709-238A-26B9-489FF9BB6DBB}"/>
                </a:ext>
              </a:extLst>
            </p:cNvPr>
            <p:cNvSpPr/>
            <p:nvPr/>
          </p:nvSpPr>
          <p:spPr>
            <a:xfrm>
              <a:off x="3430734" y="710230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n-butyl-cyanoacrylate + softener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945C34-B79F-F02C-ED17-E3BCCE6BF796}"/>
              </a:ext>
            </a:extLst>
          </p:cNvPr>
          <p:cNvGrpSpPr/>
          <p:nvPr/>
        </p:nvGrpSpPr>
        <p:grpSpPr>
          <a:xfrm>
            <a:off x="2678829" y="2884371"/>
            <a:ext cx="3185525" cy="357868"/>
            <a:chOff x="3430733" y="1313207"/>
            <a:chExt cx="4247367" cy="477157"/>
          </a:xfrm>
          <a:solidFill>
            <a:srgbClr val="E6E6E6"/>
          </a:solidFill>
        </p:grpSpPr>
        <p:sp>
          <p:nvSpPr>
            <p:cNvPr id="58" name="Round Same Side Corner Rectangle 99">
              <a:extLst>
                <a:ext uri="{FF2B5EF4-FFF2-40B4-BE49-F238E27FC236}">
                  <a16:creationId xmlns:a16="http://schemas.microsoft.com/office/drawing/2014/main" id="{AA1FF84B-636F-7C10-1929-7D9C6B371767}"/>
                </a:ext>
              </a:extLst>
            </p:cNvPr>
            <p:cNvSpPr/>
            <p:nvPr/>
          </p:nvSpPr>
          <p:spPr>
            <a:xfrm rot="5400000">
              <a:off x="5315838" y="-571898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" name="Round Same Side Corner Rectangle 8">
              <a:extLst>
                <a:ext uri="{FF2B5EF4-FFF2-40B4-BE49-F238E27FC236}">
                  <a16:creationId xmlns:a16="http://schemas.microsoft.com/office/drawing/2014/main" id="{122BCBF5-263F-BCAB-E7B5-73CADD4AB35F}"/>
                </a:ext>
              </a:extLst>
            </p:cNvPr>
            <p:cNvSpPr/>
            <p:nvPr/>
          </p:nvSpPr>
          <p:spPr>
            <a:xfrm>
              <a:off x="3430734" y="1336499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000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Skin Closure (&lt;25cm)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C0201D7-C0B8-F476-1D88-8455ACCC72E3}"/>
              </a:ext>
            </a:extLst>
          </p:cNvPr>
          <p:cNvGrpSpPr/>
          <p:nvPr/>
        </p:nvGrpSpPr>
        <p:grpSpPr>
          <a:xfrm>
            <a:off x="2678829" y="3336797"/>
            <a:ext cx="3185525" cy="357868"/>
            <a:chOff x="3430733" y="1916442"/>
            <a:chExt cx="4247367" cy="477157"/>
          </a:xfrm>
          <a:solidFill>
            <a:srgbClr val="E6E6E6"/>
          </a:solidFill>
        </p:grpSpPr>
        <p:sp>
          <p:nvSpPr>
            <p:cNvPr id="61" name="Round Same Side Corner Rectangle 97">
              <a:extLst>
                <a:ext uri="{FF2B5EF4-FFF2-40B4-BE49-F238E27FC236}">
                  <a16:creationId xmlns:a16="http://schemas.microsoft.com/office/drawing/2014/main" id="{DECBCFAA-7260-7E21-4CD0-46475BE505EF}"/>
                </a:ext>
              </a:extLst>
            </p:cNvPr>
            <p:cNvSpPr/>
            <p:nvPr/>
          </p:nvSpPr>
          <p:spPr>
            <a:xfrm rot="5400000">
              <a:off x="5315838" y="31337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2" name="Round Same Side Corner Rectangle 10">
              <a:extLst>
                <a:ext uri="{FF2B5EF4-FFF2-40B4-BE49-F238E27FC236}">
                  <a16:creationId xmlns:a16="http://schemas.microsoft.com/office/drawing/2014/main" id="{0559025F-12F7-5C2E-137D-979913E9739A}"/>
                </a:ext>
              </a:extLst>
            </p:cNvPr>
            <p:cNvSpPr/>
            <p:nvPr/>
          </p:nvSpPr>
          <p:spPr>
            <a:xfrm>
              <a:off x="3430734" y="1939735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Blue (D&amp;C Violet No2)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B82FE15-D05C-16DD-AED7-B5D88861BE97}"/>
              </a:ext>
            </a:extLst>
          </p:cNvPr>
          <p:cNvGrpSpPr/>
          <p:nvPr/>
        </p:nvGrpSpPr>
        <p:grpSpPr>
          <a:xfrm>
            <a:off x="2669475" y="3823774"/>
            <a:ext cx="3185525" cy="357868"/>
            <a:chOff x="3385004" y="2565744"/>
            <a:chExt cx="4247367" cy="477157"/>
          </a:xfrm>
          <a:solidFill>
            <a:srgbClr val="E6E6E6"/>
          </a:solidFill>
        </p:grpSpPr>
        <p:sp>
          <p:nvSpPr>
            <p:cNvPr id="192" name="Round Same Side Corner Rectangle 95">
              <a:extLst>
                <a:ext uri="{FF2B5EF4-FFF2-40B4-BE49-F238E27FC236}">
                  <a16:creationId xmlns:a16="http://schemas.microsoft.com/office/drawing/2014/main" id="{05284458-8D06-D7EC-603F-3197F18FCAD3}"/>
                </a:ext>
              </a:extLst>
            </p:cNvPr>
            <p:cNvSpPr/>
            <p:nvPr/>
          </p:nvSpPr>
          <p:spPr>
            <a:xfrm rot="5400000">
              <a:off x="5270109" y="680639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3" name="Round Same Side Corner Rectangle 12">
              <a:extLst>
                <a:ext uri="{FF2B5EF4-FFF2-40B4-BE49-F238E27FC236}">
                  <a16:creationId xmlns:a16="http://schemas.microsoft.com/office/drawing/2014/main" id="{B9008A7A-320A-06EE-CF1E-B9164357BA6B}"/>
                </a:ext>
              </a:extLst>
            </p:cNvPr>
            <p:cNvSpPr/>
            <p:nvPr/>
          </p:nvSpPr>
          <p:spPr>
            <a:xfrm>
              <a:off x="3385005" y="2589037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 0.5 ml ready-to-use ampoule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C24480DF-641C-0230-CDCF-5B8687A284EF}"/>
              </a:ext>
            </a:extLst>
          </p:cNvPr>
          <p:cNvGrpSpPr/>
          <p:nvPr/>
        </p:nvGrpSpPr>
        <p:grpSpPr>
          <a:xfrm>
            <a:off x="2669475" y="4293475"/>
            <a:ext cx="3185525" cy="357868"/>
            <a:chOff x="3385004" y="3192012"/>
            <a:chExt cx="4247367" cy="477157"/>
          </a:xfrm>
          <a:solidFill>
            <a:srgbClr val="E6E6E6"/>
          </a:solidFill>
        </p:grpSpPr>
        <p:sp>
          <p:nvSpPr>
            <p:cNvPr id="201" name="Round Same Side Corner Rectangle 93">
              <a:extLst>
                <a:ext uri="{FF2B5EF4-FFF2-40B4-BE49-F238E27FC236}">
                  <a16:creationId xmlns:a16="http://schemas.microsoft.com/office/drawing/2014/main" id="{3B33D3DC-6E8D-F57D-6D2B-B71D7106BC29}"/>
                </a:ext>
              </a:extLst>
            </p:cNvPr>
            <p:cNvSpPr/>
            <p:nvPr/>
          </p:nvSpPr>
          <p:spPr>
            <a:xfrm rot="5400000">
              <a:off x="5270109" y="1306907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2" name="Round Same Side Corner Rectangle 14">
              <a:extLst>
                <a:ext uri="{FF2B5EF4-FFF2-40B4-BE49-F238E27FC236}">
                  <a16:creationId xmlns:a16="http://schemas.microsoft.com/office/drawing/2014/main" id="{BDB7EE81-DB2B-810F-807A-174A49731F42}"/>
                </a:ext>
              </a:extLst>
            </p:cNvPr>
            <p:cNvSpPr/>
            <p:nvPr/>
          </p:nvSpPr>
          <p:spPr>
            <a:xfrm>
              <a:off x="3385005" y="3215305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Room temperature (25⁰C)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B2835B75-9F4C-8AA8-4AD1-84A68539F3F2}"/>
              </a:ext>
            </a:extLst>
          </p:cNvPr>
          <p:cNvGrpSpPr/>
          <p:nvPr/>
        </p:nvGrpSpPr>
        <p:grpSpPr>
          <a:xfrm>
            <a:off x="2661360" y="4780180"/>
            <a:ext cx="3185525" cy="357868"/>
            <a:chOff x="3385004" y="3192012"/>
            <a:chExt cx="4247367" cy="477157"/>
          </a:xfrm>
          <a:solidFill>
            <a:srgbClr val="E6E6E6"/>
          </a:solidFill>
        </p:grpSpPr>
        <p:sp>
          <p:nvSpPr>
            <p:cNvPr id="204" name="Round Same Side Corner Rectangle 106">
              <a:extLst>
                <a:ext uri="{FF2B5EF4-FFF2-40B4-BE49-F238E27FC236}">
                  <a16:creationId xmlns:a16="http://schemas.microsoft.com/office/drawing/2014/main" id="{3DA279EB-ECC8-2F56-0394-0AA6C05AF943}"/>
                </a:ext>
              </a:extLst>
            </p:cNvPr>
            <p:cNvSpPr/>
            <p:nvPr/>
          </p:nvSpPr>
          <p:spPr>
            <a:xfrm rot="5400000">
              <a:off x="5270109" y="1306907"/>
              <a:ext cx="477157" cy="4247367"/>
            </a:xfrm>
            <a:prstGeom prst="round2Same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5" name="Round Same Side Corner Rectangle 4">
              <a:extLst>
                <a:ext uri="{FF2B5EF4-FFF2-40B4-BE49-F238E27FC236}">
                  <a16:creationId xmlns:a16="http://schemas.microsoft.com/office/drawing/2014/main" id="{39A44117-E359-8FC4-FC52-DEA76EAB6441}"/>
                </a:ext>
              </a:extLst>
            </p:cNvPr>
            <p:cNvSpPr/>
            <p:nvPr/>
          </p:nvSpPr>
          <p:spPr>
            <a:xfrm>
              <a:off x="3385005" y="3215305"/>
              <a:ext cx="4224074" cy="430571"/>
            </a:xfrm>
            <a:prstGeom prst="rect">
              <a:avLst/>
            </a:prstGeom>
            <a:grpFill/>
            <a:ln>
              <a:solidFill>
                <a:srgbClr val="E6E6E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85738" tIns="92869" rIns="185738" bIns="92869" spcCol="1270" anchor="ctr"/>
            <a:lstStyle/>
            <a:p>
              <a:pPr marL="85725" lvl="1" indent="-85725" defTabSz="46672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05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</a:rPr>
                <a:t>Applicator Tip</a:t>
              </a:r>
            </a:p>
          </p:txBody>
        </p:sp>
      </p:grpSp>
      <p:pic>
        <p:nvPicPr>
          <p:cNvPr id="206" name="Picture 6" descr="Histoacryl® Flexible">
            <a:extLst>
              <a:ext uri="{FF2B5EF4-FFF2-40B4-BE49-F238E27FC236}">
                <a16:creationId xmlns:a16="http://schemas.microsoft.com/office/drawing/2014/main" id="{7B9D434C-E429-B979-1FE7-14993B9E9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1" y="1923026"/>
            <a:ext cx="1878806" cy="18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3756EF0A-5A1F-8EFD-B1EF-B54FE34EAB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3989951"/>
            <a:ext cx="1251347" cy="11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" name="Rectangle 207">
            <a:extLst>
              <a:ext uri="{FF2B5EF4-FFF2-40B4-BE49-F238E27FC236}">
                <a16:creationId xmlns:a16="http://schemas.microsoft.com/office/drawing/2014/main" id="{F0BF8314-BBE5-5ABB-147D-1D665AC8BD9E}"/>
              </a:ext>
            </a:extLst>
          </p:cNvPr>
          <p:cNvSpPr/>
          <p:nvPr/>
        </p:nvSpPr>
        <p:spPr>
          <a:xfrm>
            <a:off x="0" y="193916"/>
            <a:ext cx="6157456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en-US" sz="5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Histoacryl</a:t>
            </a:r>
            <a:r>
              <a:rPr lang="en-US" altLang="en-US" sz="50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®</a:t>
            </a:r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Flexible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676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9BEC7DA5-CCCF-5C35-948A-354CA6AD9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97D3C26D-765B-24F9-2C8B-47FB5BE6D141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5CF0D338-E902-3D95-6FA5-ECC306D2188E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4F26DBD0-C88C-9BA2-B0A7-EA9E95C514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BBD3EB69-AD4D-0657-75DD-18DA3F9E2E9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14" name="4 CuadroTexto">
            <a:extLst>
              <a:ext uri="{FF2B5EF4-FFF2-40B4-BE49-F238E27FC236}">
                <a16:creationId xmlns:a16="http://schemas.microsoft.com/office/drawing/2014/main" id="{4EFC2065-2769-8CC6-85A7-0B1C558892FE}"/>
              </a:ext>
            </a:extLst>
          </p:cNvPr>
          <p:cNvSpPr txBox="1"/>
          <p:nvPr/>
        </p:nvSpPr>
        <p:spPr>
          <a:xfrm>
            <a:off x="333436" y="2201470"/>
            <a:ext cx="2350294" cy="71558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350" b="1" dirty="0"/>
              <a:t>1. Flexibility</a:t>
            </a:r>
          </a:p>
          <a:p>
            <a:pPr eaLnBrk="1" hangingPunct="1">
              <a:defRPr/>
            </a:pPr>
            <a:r>
              <a:rPr lang="en-US" sz="1350" b="1" dirty="0"/>
              <a:t>Allows closure of incisions up to 25 cm </a:t>
            </a:r>
            <a:r>
              <a:rPr lang="en-US" sz="1350" b="1" baseline="30000" dirty="0">
                <a:hlinkClick r:id="rId4" action="ppaction://hlinksldjump"/>
              </a:rPr>
              <a:t>1</a:t>
            </a:r>
            <a:r>
              <a:rPr lang="en-US" sz="1350" b="1" baseline="30000" dirty="0">
                <a:solidFill>
                  <a:srgbClr val="000000"/>
                </a:solidFill>
              </a:rPr>
              <a:t>, 8</a:t>
            </a:r>
          </a:p>
        </p:txBody>
      </p:sp>
      <p:sp>
        <p:nvSpPr>
          <p:cNvPr id="15" name="4 CuadroTexto">
            <a:extLst>
              <a:ext uri="{FF2B5EF4-FFF2-40B4-BE49-F238E27FC236}">
                <a16:creationId xmlns:a16="http://schemas.microsoft.com/office/drawing/2014/main" id="{4B9788ED-DCA4-4F25-AEFD-2770981E49A0}"/>
              </a:ext>
            </a:extLst>
          </p:cNvPr>
          <p:cNvSpPr txBox="1"/>
          <p:nvPr/>
        </p:nvSpPr>
        <p:spPr>
          <a:xfrm>
            <a:off x="5292389" y="1704980"/>
            <a:ext cx="3302259" cy="174817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1">
                <a:solidFill>
                  <a:srgbClr val="000000"/>
                </a:solidFill>
              </a:rPr>
              <a:t>2.  Microbial barrier</a:t>
            </a:r>
          </a:p>
          <a:p>
            <a:pPr eaLnBrk="1" hangingPunct="1">
              <a:defRPr/>
            </a:pPr>
            <a:r>
              <a:rPr lang="en-US" altLang="en-US" sz="1200" b="1">
                <a:solidFill>
                  <a:srgbClr val="000000"/>
                </a:solidFill>
              </a:rPr>
              <a:t>100% effective for 7 days </a:t>
            </a:r>
            <a:r>
              <a:rPr lang="en-US" altLang="en-US" sz="1200" b="1" baseline="30000">
                <a:solidFill>
                  <a:srgbClr val="000000"/>
                </a:solidFill>
                <a:hlinkClick r:id="rId4" action="ppaction://hlinksldjump"/>
              </a:rPr>
              <a:t>2</a:t>
            </a:r>
            <a:r>
              <a:rPr lang="en-US" altLang="en-US" sz="1200" b="1" baseline="30000">
                <a:solidFill>
                  <a:srgbClr val="000000"/>
                </a:solidFill>
              </a:rPr>
              <a:t>,11</a:t>
            </a:r>
          </a:p>
          <a:p>
            <a:pPr eaLnBrk="1" hangingPunct="1">
              <a:defRPr/>
            </a:pPr>
            <a:endParaRPr lang="en-US" altLang="en-US" sz="1200" b="1" baseline="3000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Staphylococcus aureus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Staphylococcus epidermidis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Escherichia coli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Pseudomonas aeruginosa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Enterococcus faecium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Brevundimonas diminuta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Clr>
                <a:srgbClr val="7030A0"/>
              </a:buClr>
              <a:buFont typeface="Arial" panose="020B0604020202020204" pitchFamily="34" charset="0"/>
              <a:buChar char="»"/>
              <a:defRPr/>
            </a:pPr>
            <a:r>
              <a:rPr lang="en-US" altLang="en-US" sz="1050" b="1">
                <a:solidFill>
                  <a:srgbClr val="000000"/>
                </a:solidFill>
              </a:rPr>
              <a:t>Candida albicans</a:t>
            </a:r>
          </a:p>
        </p:txBody>
      </p:sp>
      <p:sp>
        <p:nvSpPr>
          <p:cNvPr id="16" name="4 CuadroTexto">
            <a:extLst>
              <a:ext uri="{FF2B5EF4-FFF2-40B4-BE49-F238E27FC236}">
                <a16:creationId xmlns:a16="http://schemas.microsoft.com/office/drawing/2014/main" id="{5A3C3B32-99A3-DE17-5401-921EBFE379D2}"/>
              </a:ext>
            </a:extLst>
          </p:cNvPr>
          <p:cNvSpPr txBox="1"/>
          <p:nvPr/>
        </p:nvSpPr>
        <p:spPr>
          <a:xfrm>
            <a:off x="347723" y="4597169"/>
            <a:ext cx="2343150" cy="92333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s-ES_tradnl" sz="1350" b="1" dirty="0"/>
              <a:t>6. </a:t>
            </a:r>
            <a:r>
              <a:rPr lang="es-ES_tradnl" sz="1350" b="1" dirty="0" err="1"/>
              <a:t>Excellent</a:t>
            </a:r>
            <a:r>
              <a:rPr lang="es-ES_tradnl" sz="1350" b="1" dirty="0"/>
              <a:t> </a:t>
            </a:r>
            <a:r>
              <a:rPr lang="es-ES_tradnl" sz="1350" b="1" dirty="0" err="1"/>
              <a:t>cosmetic</a:t>
            </a:r>
            <a:r>
              <a:rPr lang="es-ES_tradnl" sz="1350" b="1" dirty="0"/>
              <a:t> </a:t>
            </a:r>
            <a:r>
              <a:rPr lang="es-ES_tradnl" sz="1350" b="1" dirty="0" err="1"/>
              <a:t>result</a:t>
            </a:r>
            <a:r>
              <a:rPr lang="es-ES_tradnl" sz="1350" b="1" dirty="0"/>
              <a:t> :    </a:t>
            </a:r>
          </a:p>
          <a:p>
            <a:pPr eaLnBrk="1" hangingPunct="1">
              <a:defRPr/>
            </a:pPr>
            <a:r>
              <a:rPr lang="es-ES_tradnl" sz="1350" b="1" dirty="0"/>
              <a:t> </a:t>
            </a:r>
            <a:r>
              <a:rPr lang="es-ES_tradnl" sz="1350" b="1" dirty="0" err="1"/>
              <a:t>high</a:t>
            </a:r>
            <a:r>
              <a:rPr lang="en-US" sz="1350" b="1" dirty="0">
                <a:cs typeface="Arial" charset="0"/>
              </a:rPr>
              <a:t> patient   </a:t>
            </a:r>
          </a:p>
          <a:p>
            <a:pPr eaLnBrk="1" hangingPunct="1">
              <a:defRPr/>
            </a:pPr>
            <a:r>
              <a:rPr lang="en-US" sz="1350" b="1" dirty="0">
                <a:cs typeface="Arial" charset="0"/>
              </a:rPr>
              <a:t> satisfaction</a:t>
            </a:r>
            <a:r>
              <a:rPr lang="en-US" sz="1350" baseline="30000" dirty="0">
                <a:hlinkClick r:id="rId4" action="ppaction://hlinksldjump"/>
              </a:rPr>
              <a:t>3</a:t>
            </a:r>
            <a:r>
              <a:rPr lang="en-US" sz="1350" baseline="30000" dirty="0"/>
              <a:t>,4,5,6</a:t>
            </a:r>
            <a:endParaRPr lang="es-ES_tradnl" sz="1350" b="1" dirty="0"/>
          </a:p>
        </p:txBody>
      </p:sp>
      <p:sp>
        <p:nvSpPr>
          <p:cNvPr id="17" name="4 CuadroTexto">
            <a:extLst>
              <a:ext uri="{FF2B5EF4-FFF2-40B4-BE49-F238E27FC236}">
                <a16:creationId xmlns:a16="http://schemas.microsoft.com/office/drawing/2014/main" id="{2E6F8DE2-F810-B252-EFA0-E6DDACD4B4D3}"/>
              </a:ext>
            </a:extLst>
          </p:cNvPr>
          <p:cNvSpPr txBox="1"/>
          <p:nvPr/>
        </p:nvSpPr>
        <p:spPr>
          <a:xfrm>
            <a:off x="5297151" y="3631411"/>
            <a:ext cx="3297497" cy="71558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_tradnl" sz="1350" b="1" dirty="0"/>
              <a:t>5. </a:t>
            </a:r>
            <a:r>
              <a:rPr lang="es-ES_tradnl" sz="1350" b="1" dirty="0" err="1"/>
              <a:t>Water-resistant</a:t>
            </a:r>
            <a:r>
              <a:rPr lang="es-ES_tradnl" sz="1350" b="1" dirty="0"/>
              <a:t>: </a:t>
            </a:r>
            <a:endParaRPr lang="en-US" sz="1350" b="1" dirty="0">
              <a:cs typeface="Arial" charset="0"/>
            </a:endParaRPr>
          </a:p>
          <a:p>
            <a:pPr eaLnBrk="1" hangingPunct="1">
              <a:defRPr/>
            </a:pPr>
            <a:r>
              <a:rPr lang="es-ES_tradnl" sz="1350" b="1" dirty="0" err="1"/>
              <a:t>patient</a:t>
            </a:r>
            <a:r>
              <a:rPr lang="es-ES_tradnl" sz="1350" b="1" dirty="0"/>
              <a:t> </a:t>
            </a:r>
            <a:r>
              <a:rPr lang="es-ES_tradnl" sz="1350" b="1" dirty="0" err="1"/>
              <a:t>is</a:t>
            </a:r>
            <a:r>
              <a:rPr lang="es-ES_tradnl" sz="1350" b="1" dirty="0"/>
              <a:t> </a:t>
            </a:r>
            <a:r>
              <a:rPr lang="es-ES_tradnl" sz="1350" b="1" dirty="0" err="1"/>
              <a:t>allowed</a:t>
            </a:r>
            <a:r>
              <a:rPr lang="es-ES_tradnl" sz="1350" b="1" dirty="0"/>
              <a:t> to </a:t>
            </a:r>
            <a:r>
              <a:rPr lang="es-ES_tradnl" sz="1350" b="1" dirty="0" err="1"/>
              <a:t>shower</a:t>
            </a:r>
            <a:r>
              <a:rPr lang="en-US" sz="1350" b="1" dirty="0"/>
              <a:t> but prolonged soaking should be avoided</a:t>
            </a:r>
          </a:p>
        </p:txBody>
      </p:sp>
      <p:sp>
        <p:nvSpPr>
          <p:cNvPr id="18" name="4 CuadroTexto">
            <a:extLst>
              <a:ext uri="{FF2B5EF4-FFF2-40B4-BE49-F238E27FC236}">
                <a16:creationId xmlns:a16="http://schemas.microsoft.com/office/drawing/2014/main" id="{19649234-6F35-4A89-901C-81F044496BF7}"/>
              </a:ext>
            </a:extLst>
          </p:cNvPr>
          <p:cNvSpPr txBox="1"/>
          <p:nvPr/>
        </p:nvSpPr>
        <p:spPr>
          <a:xfrm>
            <a:off x="347723" y="3065864"/>
            <a:ext cx="2350294" cy="133882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s-ES_tradnl" sz="1350" b="1" dirty="0"/>
              <a:t>3. Quick and </a:t>
            </a:r>
            <a:r>
              <a:rPr lang="en-US" sz="1350" b="1" dirty="0">
                <a:cs typeface="Arial" charset="0"/>
              </a:rPr>
              <a:t>Easy:</a:t>
            </a:r>
          </a:p>
          <a:p>
            <a:pPr eaLnBrk="1" hangingPunct="1">
              <a:defRPr/>
            </a:pPr>
            <a:r>
              <a:rPr lang="en-US" sz="1350" b="1" dirty="0">
                <a:cs typeface="Arial" charset="0"/>
              </a:rPr>
              <a:t>skin wound closure in 30seconds</a:t>
            </a:r>
            <a:r>
              <a:rPr lang="en-US" sz="1350" baseline="30000" dirty="0">
                <a:cs typeface="Arial" charset="0"/>
              </a:rPr>
              <a:t>7</a:t>
            </a:r>
            <a:r>
              <a:rPr lang="en-US" sz="1350" b="1" dirty="0">
                <a:cs typeface="Arial" charset="0"/>
              </a:rPr>
              <a:t>  ;                                                                       ready to use product stored at room temperature </a:t>
            </a:r>
            <a:endParaRPr lang="es-ES_tradnl" sz="1350" b="1" dirty="0"/>
          </a:p>
        </p:txBody>
      </p:sp>
      <p:pic>
        <p:nvPicPr>
          <p:cNvPr id="19" name="Picture 6" descr="Histoacryl® Flexible">
            <a:extLst>
              <a:ext uri="{FF2B5EF4-FFF2-40B4-BE49-F238E27FC236}">
                <a16:creationId xmlns:a16="http://schemas.microsoft.com/office/drawing/2014/main" id="{10532AC3-6833-57E2-D83A-6240363D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154" y="1652592"/>
            <a:ext cx="2066925" cy="16656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DF3CC213-CACE-A8E9-D500-D6FDD85F96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150" y="4454132"/>
            <a:ext cx="3645491" cy="13578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1">
            <a:extLst>
              <a:ext uri="{FF2B5EF4-FFF2-40B4-BE49-F238E27FC236}">
                <a16:creationId xmlns:a16="http://schemas.microsoft.com/office/drawing/2014/main" id="{D11DC6E3-F0A1-E47A-E834-AB0B343F0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680" y="5157793"/>
            <a:ext cx="298159" cy="1038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675"/>
              <a:t>30 secs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C5C9E20-E683-EF64-A463-70656BD4CD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496" y="4721616"/>
            <a:ext cx="2057400" cy="14085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4 CuadroTexto">
            <a:extLst>
              <a:ext uri="{FF2B5EF4-FFF2-40B4-BE49-F238E27FC236}">
                <a16:creationId xmlns:a16="http://schemas.microsoft.com/office/drawing/2014/main" id="{13303420-CDB3-0398-8CE1-75F5D1BB8E27}"/>
              </a:ext>
            </a:extLst>
          </p:cNvPr>
          <p:cNvSpPr txBox="1"/>
          <p:nvPr/>
        </p:nvSpPr>
        <p:spPr>
          <a:xfrm>
            <a:off x="3030202" y="3402811"/>
            <a:ext cx="2066925" cy="1131079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350" b="1" dirty="0"/>
              <a:t>4. High Strength</a:t>
            </a:r>
          </a:p>
          <a:p>
            <a:pPr eaLnBrk="1" hangingPunct="1">
              <a:defRPr/>
            </a:pPr>
            <a:r>
              <a:rPr lang="en-US" sz="1350" b="1" dirty="0"/>
              <a:t>Requires only one layer of adhesive to achieve a full strength bond</a:t>
            </a:r>
            <a:endParaRPr lang="en-US" sz="1350" b="1" baseline="30000" dirty="0">
              <a:solidFill>
                <a:srgbClr val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FE939E-EEAF-81E6-4650-A46DCB039382}"/>
              </a:ext>
            </a:extLst>
          </p:cNvPr>
          <p:cNvSpPr/>
          <p:nvPr/>
        </p:nvSpPr>
        <p:spPr>
          <a:xfrm>
            <a:off x="69082" y="21376"/>
            <a:ext cx="845405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en-US" sz="5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Histoacryl</a:t>
            </a:r>
            <a:r>
              <a:rPr lang="en-US" altLang="en-US" sz="50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® </a:t>
            </a:r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Flexible </a:t>
            </a:r>
          </a:p>
          <a:p>
            <a:r>
              <a:rPr lang="en-US" alt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Advantages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87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2F057554-5569-4936-8898-02BE28376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C27967AE-BDBF-36E7-C22C-38EE31CC4F00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BFA1C00F-0A21-B24D-3E36-C428131D6C46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A355A2CC-9EAF-5F37-7805-352FEF5DD6B0}"/>
              </a:ext>
            </a:extLst>
          </p:cNvPr>
          <p:cNvSpPr/>
          <p:nvPr/>
        </p:nvSpPr>
        <p:spPr>
          <a:xfrm>
            <a:off x="-93269" y="2090309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5715BE61-0A2D-A06A-B16E-2AEB314EDE18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EF87C163-C953-E988-AAA4-8AE1CA74AB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02929D9-710B-B7FA-E0BB-9D20F3D7F3DE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3" name="Picture 32">
            <a:extLst>
              <a:ext uri="{FF2B5EF4-FFF2-40B4-BE49-F238E27FC236}">
                <a16:creationId xmlns:a16="http://schemas.microsoft.com/office/drawing/2014/main" id="{AD941D6B-0B06-DC0F-F50D-B6FF5A4CC8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08" y="1374251"/>
            <a:ext cx="1695450" cy="124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830993C2-76B7-C133-79F6-836D5FA92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920" y="2687511"/>
            <a:ext cx="933450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Laceration</a:t>
            </a:r>
          </a:p>
        </p:txBody>
      </p:sp>
      <p:pic>
        <p:nvPicPr>
          <p:cNvPr id="5" name="Picture 4" descr="Figure2. Application of skin glue: 1 drop to the skin insertion site and 1 drop under…">
            <a:extLst>
              <a:ext uri="{FF2B5EF4-FFF2-40B4-BE49-F238E27FC236}">
                <a16:creationId xmlns:a16="http://schemas.microsoft.com/office/drawing/2014/main" id="{055A69C0-2344-B632-741F-1813D4995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227" y="3542617"/>
            <a:ext cx="1901428" cy="116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DA3B5EE0-2682-32C3-F388-F2C044D86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279" y="4828492"/>
            <a:ext cx="165854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IV catheter insertion site</a:t>
            </a:r>
          </a:p>
          <a:p>
            <a:r>
              <a:rPr lang="en-US" altLang="en-US" sz="1200"/>
              <a:t>&amp; under IV catheter hub</a:t>
            </a:r>
          </a:p>
        </p:txBody>
      </p:sp>
      <p:pic>
        <p:nvPicPr>
          <p:cNvPr id="7" name="Picture 38">
            <a:extLst>
              <a:ext uri="{FF2B5EF4-FFF2-40B4-BE49-F238E27FC236}">
                <a16:creationId xmlns:a16="http://schemas.microsoft.com/office/drawing/2014/main" id="{AB9B2C4E-F4A5-1810-A722-3D35CEE9BD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61" y="1382586"/>
            <a:ext cx="1951435" cy="123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975437F7-8EFC-4211-BD9F-D96B750BE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464" y="2637504"/>
            <a:ext cx="2288381" cy="783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Trocar site closure (lap chole/ </a:t>
            </a:r>
          </a:p>
          <a:p>
            <a:r>
              <a:rPr lang="en-US" altLang="en-US" sz="1200" dirty="0"/>
              <a:t>lap cystectomy/lap </a:t>
            </a:r>
          </a:p>
          <a:p>
            <a:r>
              <a:rPr lang="en-US" altLang="en-US" sz="1200" dirty="0"/>
              <a:t>myomectomy/</a:t>
            </a:r>
          </a:p>
          <a:p>
            <a:r>
              <a:rPr lang="en-US" altLang="en-US" sz="1200" dirty="0"/>
              <a:t>lap urology/lap appendix </a:t>
            </a:r>
            <a:r>
              <a:rPr lang="en-US" altLang="en-US" sz="1200" dirty="0" err="1"/>
              <a:t>etc</a:t>
            </a:r>
            <a:r>
              <a:rPr lang="en-US" altLang="en-US" sz="1200" dirty="0"/>
              <a:t>)</a:t>
            </a:r>
          </a:p>
        </p:txBody>
      </p:sp>
      <p:pic>
        <p:nvPicPr>
          <p:cNvPr id="9" name="Picture 41">
            <a:extLst>
              <a:ext uri="{FF2B5EF4-FFF2-40B4-BE49-F238E27FC236}">
                <a16:creationId xmlns:a16="http://schemas.microsoft.com/office/drawing/2014/main" id="{E62CE0D2-36DC-6EC5-0A66-938EDBD284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791" y="1399255"/>
            <a:ext cx="1777604" cy="122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4D7D807-E3BD-9A58-F1EC-9B524D1A4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948" y="2652983"/>
            <a:ext cx="1608535" cy="41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Chemo Access port </a:t>
            </a:r>
          </a:p>
          <a:p>
            <a:r>
              <a:rPr lang="en-US" altLang="en-US" sz="1200"/>
              <a:t>chamber and puncture site </a:t>
            </a:r>
          </a:p>
        </p:txBody>
      </p:sp>
      <p:pic>
        <p:nvPicPr>
          <p:cNvPr id="11" name="Picture 43">
            <a:extLst>
              <a:ext uri="{FF2B5EF4-FFF2-40B4-BE49-F238E27FC236}">
                <a16:creationId xmlns:a16="http://schemas.microsoft.com/office/drawing/2014/main" id="{1BDCD64B-6221-E192-926F-F348AFB36B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11" y="1399255"/>
            <a:ext cx="1794272" cy="122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0121A2FF-A06A-11F3-C2DF-DB87FC94A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585" y="2664889"/>
            <a:ext cx="1496616" cy="41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Thyroidectomy </a:t>
            </a:r>
          </a:p>
          <a:p>
            <a:r>
              <a:rPr lang="en-US" altLang="en-US" sz="1200"/>
              <a:t>skin closure </a:t>
            </a:r>
          </a:p>
        </p:txBody>
      </p:sp>
      <p:pic>
        <p:nvPicPr>
          <p:cNvPr id="13" name="Picture 45">
            <a:extLst>
              <a:ext uri="{FF2B5EF4-FFF2-40B4-BE49-F238E27FC236}">
                <a16:creationId xmlns:a16="http://schemas.microsoft.com/office/drawing/2014/main" id="{3F3F31FC-1E16-7600-C6ED-CFC3178B0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3" y="3539045"/>
            <a:ext cx="1676400" cy="116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5C01C353-C1B0-1404-2068-CF0828BBC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23" y="4776104"/>
            <a:ext cx="1582341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Breast surgery (can </a:t>
            </a:r>
          </a:p>
          <a:p>
            <a:r>
              <a:rPr lang="en-US" altLang="en-US" sz="1200"/>
              <a:t>start with Lumpectomy</a:t>
            </a:r>
          </a:p>
          <a:p>
            <a:r>
              <a:rPr lang="en-US" altLang="en-US" sz="1200"/>
              <a:t>skin closure) </a:t>
            </a:r>
          </a:p>
        </p:txBody>
      </p:sp>
      <p:pic>
        <p:nvPicPr>
          <p:cNvPr id="15" name="Picture 48">
            <a:extLst>
              <a:ext uri="{FF2B5EF4-FFF2-40B4-BE49-F238E27FC236}">
                <a16:creationId xmlns:a16="http://schemas.microsoft.com/office/drawing/2014/main" id="{FF86724E-974E-CF31-9641-965FDA71A6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586" y="3539045"/>
            <a:ext cx="1794272" cy="116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AE71E913-AB5D-49D5-9F64-78D234522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586" y="4852304"/>
            <a:ext cx="1794272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C-sec skin closure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FF1FEA-548E-5E03-00C5-99713C4850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802" y="2189829"/>
            <a:ext cx="505682" cy="39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FBD264-BA8A-E750-FCEF-B55B98F0C45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45" y="3550951"/>
            <a:ext cx="17335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FC6250E-BD86-F67C-9B7D-D0F41991E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845" y="4808251"/>
            <a:ext cx="1794272" cy="4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Arteriovenous Fistula (AVF) </a:t>
            </a:r>
          </a:p>
          <a:p>
            <a:r>
              <a:rPr lang="en-US" altLang="en-US" sz="1200"/>
              <a:t>skin closure</a:t>
            </a:r>
            <a:br>
              <a:rPr lang="en-US" altLang="en-US" sz="1200"/>
            </a:br>
            <a:endParaRPr lang="en-US" altLang="en-US" sz="12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76414F-9EFF-22FF-99F7-99A6797D26B0}"/>
              </a:ext>
            </a:extLst>
          </p:cNvPr>
          <p:cNvSpPr/>
          <p:nvPr/>
        </p:nvSpPr>
        <p:spPr>
          <a:xfrm>
            <a:off x="-1984" y="239561"/>
            <a:ext cx="70230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Histoacryl</a:t>
            </a:r>
            <a:r>
              <a:rPr lang="en-US" altLang="en-US" sz="4000" b="1" baseline="30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®</a:t>
            </a:r>
            <a:r>
              <a:rPr lang="en-US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for skin closure 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2774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439500E5-12B6-F3B8-29AC-9CE176B81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E987D7A8-C800-C872-F8E8-161F9C39BFF9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DACA9882-6A37-000F-6671-62BAC5AB9B11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4319C07D-C655-EFAE-E71E-25A3CD6588E1}"/>
              </a:ext>
            </a:extLst>
          </p:cNvPr>
          <p:cNvSpPr/>
          <p:nvPr/>
        </p:nvSpPr>
        <p:spPr>
          <a:xfrm>
            <a:off x="233302" y="2468658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E1793ABE-5C73-7998-FB32-AC5240E150F1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FF443491-53C4-D8B8-4CED-876AC87AC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08F86263-C50B-32AD-BAED-AB203DE3D187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2" name="Imagen 6">
            <a:extLst>
              <a:ext uri="{FF2B5EF4-FFF2-40B4-BE49-F238E27FC236}">
                <a16:creationId xmlns:a16="http://schemas.microsoft.com/office/drawing/2014/main" id="{4A26BB60-3FDC-8627-FAFE-953A3A503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8" y="1132510"/>
            <a:ext cx="8674013" cy="4879132"/>
          </a:xfrm>
          <a:prstGeom prst="rect">
            <a:avLst/>
          </a:prstGeom>
        </p:spPr>
      </p:pic>
      <p:sp>
        <p:nvSpPr>
          <p:cNvPr id="3" name="Rechteck 7">
            <a:extLst>
              <a:ext uri="{FF2B5EF4-FFF2-40B4-BE49-F238E27FC236}">
                <a16:creationId xmlns:a16="http://schemas.microsoft.com/office/drawing/2014/main" id="{83A2D1C4-2B04-BC13-87E4-3A35CC6E6F60}"/>
              </a:ext>
            </a:extLst>
          </p:cNvPr>
          <p:cNvSpPr/>
          <p:nvPr/>
        </p:nvSpPr>
        <p:spPr>
          <a:xfrm>
            <a:off x="0" y="4885499"/>
            <a:ext cx="9525000" cy="111358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ECBA7C-D6E3-70B2-0AC0-25DC2350B71F}"/>
              </a:ext>
            </a:extLst>
          </p:cNvPr>
          <p:cNvSpPr txBox="1">
            <a:spLocks/>
          </p:cNvSpPr>
          <p:nvPr/>
        </p:nvSpPr>
        <p:spPr>
          <a:xfrm>
            <a:off x="656565" y="4815019"/>
            <a:ext cx="7587843" cy="756084"/>
          </a:xfrm>
          <a:prstGeom prst="rect">
            <a:avLst/>
          </a:prstGeom>
        </p:spPr>
        <p:txBody>
          <a:bodyPr/>
          <a:lstStyle>
            <a:lvl1pPr marL="0" algn="l" defTabSz="1088776" rtl="0" eaLnBrk="1" latinLnBrk="0" hangingPunct="1">
              <a:spcBef>
                <a:spcPct val="0"/>
              </a:spcBef>
              <a:buNone/>
              <a:defRPr lang="de-DE" sz="2800" kern="1200" dirty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3300" dirty="0">
                <a:latin typeface="Candara" panose="020E0502030303020204" pitchFamily="34" charset="0"/>
                <a:cs typeface="Calibri" panose="020F0502020204030204" pitchFamily="34" charset="0"/>
              </a:rPr>
              <a:t>HISTOACRYL® </a:t>
            </a:r>
          </a:p>
          <a:p>
            <a:pPr algn="ctr"/>
            <a:r>
              <a:rPr lang="en-US" sz="3300" dirty="0">
                <a:latin typeface="Candara" panose="020E0502030303020204" pitchFamily="34" charset="0"/>
                <a:cs typeface="Calibri" panose="020F0502020204030204" pitchFamily="34" charset="0"/>
              </a:rPr>
              <a:t>Atraumatic Mesh Fixation with LAPFIX</a:t>
            </a:r>
          </a:p>
        </p:txBody>
      </p:sp>
    </p:spTree>
    <p:extLst>
      <p:ext uri="{BB962C8B-B14F-4D97-AF65-F5344CB8AC3E}">
        <p14:creationId xmlns:p14="http://schemas.microsoft.com/office/powerpoint/2010/main" val="3815490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FFE2C666-89BE-112E-4DF7-A7835D55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31FAE9F4-EEB2-C3E4-EF4F-A4F56AEA1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1191D15-BDA1-D2F3-19B8-D360D21CC272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13" name="Picture 2" descr="J:\DMS_PM_AWH\AWH\8. R&amp;D\1 LapFix &amp; LapFix Pro\Fast track Histoacryl\Fotos\Q3.png">
            <a:extLst>
              <a:ext uri="{FF2B5EF4-FFF2-40B4-BE49-F238E27FC236}">
                <a16:creationId xmlns:a16="http://schemas.microsoft.com/office/drawing/2014/main" id="{0D395140-97B8-CB60-6E88-8FC8D7E62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5" y="2452944"/>
            <a:ext cx="8091515" cy="193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6 CuadroTexto">
            <a:extLst>
              <a:ext uri="{FF2B5EF4-FFF2-40B4-BE49-F238E27FC236}">
                <a16:creationId xmlns:a16="http://schemas.microsoft.com/office/drawing/2014/main" id="{A931E2F1-8657-884F-2C6B-116318977CE9}"/>
              </a:ext>
            </a:extLst>
          </p:cNvPr>
          <p:cNvSpPr txBox="1"/>
          <p:nvPr/>
        </p:nvSpPr>
        <p:spPr>
          <a:xfrm>
            <a:off x="4133042" y="1596990"/>
            <a:ext cx="2155424" cy="914307"/>
          </a:xfrm>
          <a:prstGeom prst="accentBorderCallout1">
            <a:avLst>
              <a:gd name="adj1" fmla="val 38985"/>
              <a:gd name="adj2" fmla="val 105679"/>
              <a:gd name="adj3" fmla="val 139880"/>
              <a:gd name="adj4" fmla="val 137598"/>
            </a:avLst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135731">
              <a:defRPr/>
            </a:pP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Syringe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Luer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Lock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compatible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Histoacryl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®.</a:t>
            </a:r>
          </a:p>
        </p:txBody>
      </p:sp>
      <p:sp>
        <p:nvSpPr>
          <p:cNvPr id="15" name="7 CuadroTexto">
            <a:extLst>
              <a:ext uri="{FF2B5EF4-FFF2-40B4-BE49-F238E27FC236}">
                <a16:creationId xmlns:a16="http://schemas.microsoft.com/office/drawing/2014/main" id="{51E891F3-1EFC-CEDA-EDD1-FFF44BFCCE86}"/>
              </a:ext>
            </a:extLst>
          </p:cNvPr>
          <p:cNvSpPr txBox="1"/>
          <p:nvPr/>
        </p:nvSpPr>
        <p:spPr>
          <a:xfrm>
            <a:off x="4133042" y="3301937"/>
            <a:ext cx="4279486" cy="914307"/>
          </a:xfrm>
          <a:prstGeom prst="accentBorderCallout1">
            <a:avLst>
              <a:gd name="adj1" fmla="val 30918"/>
              <a:gd name="adj2" fmla="val -6368"/>
              <a:gd name="adj3" fmla="val -24902"/>
              <a:gd name="adj4" fmla="val -46198"/>
            </a:avLst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135731">
              <a:defRPr/>
            </a:pP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Cannula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Histoacryl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®.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Metallic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marked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Histoacryl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® 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brand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specially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designed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protector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 trocar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8 CuadroTexto">
            <a:extLst>
              <a:ext uri="{FF2B5EF4-FFF2-40B4-BE49-F238E27FC236}">
                <a16:creationId xmlns:a16="http://schemas.microsoft.com/office/drawing/2014/main" id="{7FCDCF84-D5D3-032C-EFD1-C87623E89B27}"/>
              </a:ext>
            </a:extLst>
          </p:cNvPr>
          <p:cNvSpPr txBox="1"/>
          <p:nvPr/>
        </p:nvSpPr>
        <p:spPr>
          <a:xfrm>
            <a:off x="3940576" y="4549730"/>
            <a:ext cx="2155424" cy="914307"/>
          </a:xfrm>
          <a:prstGeom prst="accentBorderCallout1">
            <a:avLst>
              <a:gd name="adj1" fmla="val 30918"/>
              <a:gd name="adj2" fmla="val -6368"/>
              <a:gd name="adj3" fmla="val -117088"/>
              <a:gd name="adj4" fmla="val -114015"/>
            </a:avLst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135731">
              <a:defRPr/>
            </a:pP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Histoacryl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es-ES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ampoule</a:t>
            </a:r>
            <a:r>
              <a:rPr lang="es-ES" sz="16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B411E5-36D7-266D-2EFB-FF12B314541E}"/>
              </a:ext>
            </a:extLst>
          </p:cNvPr>
          <p:cNvSpPr/>
          <p:nvPr/>
        </p:nvSpPr>
        <p:spPr>
          <a:xfrm>
            <a:off x="0" y="165848"/>
            <a:ext cx="469885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Product Features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9607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192A375B-06F1-BC0B-6DCA-1EB2276C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76AF1C74-3641-5933-56C6-279B94A8B2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FDD702DE-D4A9-97AE-AD2F-AB9C4BD938BA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F027B1-BEA8-BAA3-353A-BBC0287A4B88}"/>
              </a:ext>
            </a:extLst>
          </p:cNvPr>
          <p:cNvSpPr txBox="1">
            <a:spLocks noChangeArrowheads="1"/>
          </p:cNvSpPr>
          <p:nvPr/>
        </p:nvSpPr>
        <p:spPr>
          <a:xfrm>
            <a:off x="-108520" y="1294509"/>
            <a:ext cx="6433120" cy="2894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Point wise fixation with 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small drops 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every 2 cm</a:t>
            </a:r>
            <a:r>
              <a:rPr lang="en-US" altLang="en-US" sz="19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Glue drop should be placed 10 mm from mesh edge.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6-8 drops for 10 x 15 cm mesh.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Pull tip away from mesh after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few seconds when glue starts to harden.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If the tip get block, cut a small piece.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Difficult access: Try to place it in 45ºC from the mesh.</a:t>
            </a:r>
            <a:endParaRPr lang="en-US" altLang="en-US" sz="1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8C40F91C-ADF5-E9D1-47D9-B603680DEF5A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387466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  <a:lvl2pPr marL="557213" marR="0" lvl="1" indent="-214313" algn="l" rtl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2pPr>
            <a:lvl3pPr marL="857250" marR="0" lvl="2" indent="-171450" algn="l" rtl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3pPr>
            <a:lvl4pPr marL="1200150" marR="0" lvl="3" indent="-171450" algn="l" rtl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4pPr>
            <a:lvl5pPr marL="1543050" marR="0" lvl="4" indent="-171450" algn="l" rtl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5pPr>
            <a:lvl6pPr marL="1885950" marR="0" lvl="5" indent="-1714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6pPr>
            <a:lvl7pPr marL="2228850" marR="0" lvl="6" indent="-1714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7pPr>
            <a:lvl8pPr marL="2571750" marR="0" lvl="7" indent="-1714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8pPr>
            <a:lvl9pPr marL="2914650" marR="0" lvl="8" indent="-1714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9pPr>
          </a:lstStyle>
          <a:p>
            <a:pPr eaLnBrk="1" hangingPunct="1"/>
            <a:fld id="{21060A49-5E8F-4A16-B31A-A46464278EBC}" type="slidenum">
              <a:rPr lang="de-DE" altLang="en-US" sz="600" smtClean="0">
                <a:solidFill>
                  <a:srgbClr val="000000"/>
                </a:solidFill>
              </a:rPr>
              <a:pPr eaLnBrk="1" hangingPunct="1"/>
              <a:t>35</a:t>
            </a:fld>
            <a:endParaRPr lang="de-DE" altLang="en-US" sz="600">
              <a:solidFill>
                <a:srgbClr val="000000"/>
              </a:solidFill>
            </a:endParaRPr>
          </a:p>
        </p:txBody>
      </p:sp>
      <p:sp>
        <p:nvSpPr>
          <p:cNvPr id="10" name="Textfeld 8">
            <a:extLst>
              <a:ext uri="{FF2B5EF4-FFF2-40B4-BE49-F238E27FC236}">
                <a16:creationId xmlns:a16="http://schemas.microsoft.com/office/drawing/2014/main" id="{507AC6BE-6479-F79D-AA37-965F8F64C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655" y="6538913"/>
            <a:ext cx="720661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alt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Helbling</a:t>
            </a:r>
            <a:r>
              <a:rPr lang="en-US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C, </a:t>
            </a:r>
            <a:r>
              <a:rPr lang="en-US" alt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Schlumpf</a:t>
            </a:r>
            <a:r>
              <a:rPr lang="en-US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R.</a:t>
            </a:r>
            <a:r>
              <a:rPr lang="en-GB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Hernia. 2003;7(2);80-4.</a:t>
            </a:r>
          </a:p>
        </p:txBody>
      </p:sp>
      <p:pic>
        <p:nvPicPr>
          <p:cNvPr id="11" name="Picture 5" descr="Bild1">
            <a:extLst>
              <a:ext uri="{FF2B5EF4-FFF2-40B4-BE49-F238E27FC236}">
                <a16:creationId xmlns:a16="http://schemas.microsoft.com/office/drawing/2014/main" id="{F1EC6CE1-0F69-5271-98B0-5C0CEAC7B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1" y="4428767"/>
            <a:ext cx="2940357" cy="18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J:\DMS_Multimedia\BIOSURGICALS\Histoacryl\49 Histoacryl.jpg">
            <a:extLst>
              <a:ext uri="{FF2B5EF4-FFF2-40B4-BE49-F238E27FC236}">
                <a16:creationId xmlns:a16="http://schemas.microsoft.com/office/drawing/2014/main" id="{484D7ADE-DD23-0D31-366C-EFB4749D9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15688" t="46269" r="20297" b="5969"/>
          <a:stretch>
            <a:fillRect/>
          </a:stretch>
        </p:blipFill>
        <p:spPr bwMode="auto">
          <a:xfrm>
            <a:off x="3517764" y="4520761"/>
            <a:ext cx="3658689" cy="161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86EFC4A-96C2-4DDD-6326-6848A069CD31}"/>
              </a:ext>
            </a:extLst>
          </p:cNvPr>
          <p:cNvSpPr/>
          <p:nvPr/>
        </p:nvSpPr>
        <p:spPr>
          <a:xfrm>
            <a:off x="144655" y="192635"/>
            <a:ext cx="791949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Application – How to use</a:t>
            </a:r>
            <a:endParaRPr lang="en-US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084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B2EB6C6F-F3B3-5F81-E09E-7BD08FE3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AEEC7040-E85F-07E8-16FE-C84C26F05DD4}"/>
              </a:ext>
            </a:extLst>
          </p:cNvPr>
          <p:cNvSpPr txBox="1"/>
          <p:nvPr/>
        </p:nvSpPr>
        <p:spPr>
          <a:xfrm>
            <a:off x="342374" y="331441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4DA08D86-8E78-5A15-1F73-E2010C062B5D}"/>
              </a:ext>
            </a:extLst>
          </p:cNvPr>
          <p:cNvSpPr/>
          <p:nvPr/>
        </p:nvSpPr>
        <p:spPr>
          <a:xfrm>
            <a:off x="536996" y="758245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EAD5ADD1-F1DB-938B-AE37-3DA7A325F1CA}"/>
              </a:ext>
            </a:extLst>
          </p:cNvPr>
          <p:cNvSpPr/>
          <p:nvPr/>
        </p:nvSpPr>
        <p:spPr>
          <a:xfrm>
            <a:off x="282142" y="2599287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416DF05D-2975-2DA8-16AC-B9B4AE771B12}"/>
              </a:ext>
            </a:extLst>
          </p:cNvPr>
          <p:cNvSpPr/>
          <p:nvPr/>
        </p:nvSpPr>
        <p:spPr>
          <a:xfrm>
            <a:off x="246197" y="4396722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20E243EB-4164-2812-B9C0-88EA182D8B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6237" y="5972589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C01C47D2-C82C-CA95-9AC3-BCECC7E06242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AA791D9-0FB6-BAED-DEC4-FCEAD5C38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026" b="4930"/>
          <a:stretch/>
        </p:blipFill>
        <p:spPr>
          <a:xfrm>
            <a:off x="12582" y="890585"/>
            <a:ext cx="8708884" cy="5238581"/>
          </a:xfrm>
          <a:prstGeom prst="rect">
            <a:avLst/>
          </a:prstGeom>
        </p:spPr>
      </p:pic>
      <p:sp>
        <p:nvSpPr>
          <p:cNvPr id="3" name="Rechteck 7">
            <a:extLst>
              <a:ext uri="{FF2B5EF4-FFF2-40B4-BE49-F238E27FC236}">
                <a16:creationId xmlns:a16="http://schemas.microsoft.com/office/drawing/2014/main" id="{12E6EB23-4C68-CB86-D70D-126F485095C2}"/>
              </a:ext>
            </a:extLst>
          </p:cNvPr>
          <p:cNvSpPr/>
          <p:nvPr/>
        </p:nvSpPr>
        <p:spPr>
          <a:xfrm>
            <a:off x="-23676" y="4396722"/>
            <a:ext cx="9272011" cy="175436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595BF271-F7E9-7168-5333-7758F68EB9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290"/>
          <a:stretch/>
        </p:blipFill>
        <p:spPr>
          <a:xfrm>
            <a:off x="960995" y="4751009"/>
            <a:ext cx="999111" cy="1003699"/>
          </a:xfrm>
          <a:prstGeom prst="rect">
            <a:avLst/>
          </a:prstGeom>
        </p:spPr>
      </p:pic>
      <p:sp>
        <p:nvSpPr>
          <p:cNvPr id="5" name="CuadroTexto 5">
            <a:extLst>
              <a:ext uri="{FF2B5EF4-FFF2-40B4-BE49-F238E27FC236}">
                <a16:creationId xmlns:a16="http://schemas.microsoft.com/office/drawing/2014/main" id="{F1D186AB-9965-B0B5-6CD3-F9BCF53573D8}"/>
              </a:ext>
            </a:extLst>
          </p:cNvPr>
          <p:cNvSpPr txBox="1"/>
          <p:nvPr/>
        </p:nvSpPr>
        <p:spPr>
          <a:xfrm>
            <a:off x="852983" y="4488556"/>
            <a:ext cx="1215135" cy="405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 fixation</a:t>
            </a:r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id="{E4B3F60F-573B-5B6C-5425-B10083E687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69"/>
          <a:stretch/>
        </p:blipFill>
        <p:spPr>
          <a:xfrm>
            <a:off x="2969744" y="4652290"/>
            <a:ext cx="1146031" cy="1235297"/>
          </a:xfrm>
          <a:prstGeom prst="rect">
            <a:avLst/>
          </a:prstGeom>
        </p:spPr>
      </p:pic>
      <p:sp>
        <p:nvSpPr>
          <p:cNvPr id="7" name="CuadroTexto 7">
            <a:extLst>
              <a:ext uri="{FF2B5EF4-FFF2-40B4-BE49-F238E27FC236}">
                <a16:creationId xmlns:a16="http://schemas.microsoft.com/office/drawing/2014/main" id="{43239BB1-6442-77E4-C873-D84D72DF2820}"/>
              </a:ext>
            </a:extLst>
          </p:cNvPr>
          <p:cNvSpPr txBox="1"/>
          <p:nvPr/>
        </p:nvSpPr>
        <p:spPr>
          <a:xfrm>
            <a:off x="2504842" y="4503449"/>
            <a:ext cx="1966801" cy="405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Prevent complications</a:t>
            </a:r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id="{549F6A2A-1E6A-34A4-5214-C3E9BA60B5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810"/>
          <a:stretch/>
        </p:blipFill>
        <p:spPr>
          <a:xfrm>
            <a:off x="4872576" y="4830620"/>
            <a:ext cx="1059169" cy="1056967"/>
          </a:xfrm>
          <a:prstGeom prst="ellipse">
            <a:avLst/>
          </a:prstGeom>
        </p:spPr>
      </p:pic>
      <p:sp>
        <p:nvSpPr>
          <p:cNvPr id="9" name="CuadroTexto 9">
            <a:extLst>
              <a:ext uri="{FF2B5EF4-FFF2-40B4-BE49-F238E27FC236}">
                <a16:creationId xmlns:a16="http://schemas.microsoft.com/office/drawing/2014/main" id="{7AEBDD98-37D6-A764-F014-B6FCE543B61F}"/>
              </a:ext>
            </a:extLst>
          </p:cNvPr>
          <p:cNvSpPr txBox="1"/>
          <p:nvPr/>
        </p:nvSpPr>
        <p:spPr>
          <a:xfrm>
            <a:off x="4502798" y="4548487"/>
            <a:ext cx="1966801" cy="405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 to use</a:t>
            </a:r>
          </a:p>
        </p:txBody>
      </p:sp>
      <p:sp>
        <p:nvSpPr>
          <p:cNvPr id="10" name="CuadroTexto 10">
            <a:extLst>
              <a:ext uri="{FF2B5EF4-FFF2-40B4-BE49-F238E27FC236}">
                <a16:creationId xmlns:a16="http://schemas.microsoft.com/office/drawing/2014/main" id="{0E5D0043-E101-52C7-CA82-903A27DF1D9D}"/>
              </a:ext>
            </a:extLst>
          </p:cNvPr>
          <p:cNvSpPr txBox="1"/>
          <p:nvPr/>
        </p:nvSpPr>
        <p:spPr>
          <a:xfrm>
            <a:off x="6003561" y="4548712"/>
            <a:ext cx="1966801" cy="4050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Affordable</a:t>
            </a:r>
          </a:p>
        </p:txBody>
      </p:sp>
      <p:pic>
        <p:nvPicPr>
          <p:cNvPr id="11" name="Imagen 11">
            <a:extLst>
              <a:ext uri="{FF2B5EF4-FFF2-40B4-BE49-F238E27FC236}">
                <a16:creationId xmlns:a16="http://schemas.microsoft.com/office/drawing/2014/main" id="{CEABE159-699F-A1E0-8FC0-87B05EF41E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5" r="-1"/>
          <a:stretch/>
        </p:blipFill>
        <p:spPr>
          <a:xfrm>
            <a:off x="6408500" y="4783833"/>
            <a:ext cx="1102284" cy="1126568"/>
          </a:xfrm>
          <a:prstGeom prst="rect">
            <a:avLst/>
          </a:prstGeom>
        </p:spPr>
      </p:pic>
      <p:sp>
        <p:nvSpPr>
          <p:cNvPr id="12" name="Rectángulo 13">
            <a:extLst>
              <a:ext uri="{FF2B5EF4-FFF2-40B4-BE49-F238E27FC236}">
                <a16:creationId xmlns:a16="http://schemas.microsoft.com/office/drawing/2014/main" id="{3A391778-9839-32E9-7809-CCD93EBC4616}"/>
              </a:ext>
            </a:extLst>
          </p:cNvPr>
          <p:cNvSpPr/>
          <p:nvPr/>
        </p:nvSpPr>
        <p:spPr>
          <a:xfrm>
            <a:off x="25164" y="754399"/>
            <a:ext cx="4516232" cy="651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488"/>
              </a:spcAft>
            </a:pPr>
            <a:r>
              <a:rPr lang="en-US" sz="2700" b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Histoacryl</a:t>
            </a:r>
            <a:r>
              <a:rPr lang="en-US" sz="27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Mesh Fixation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78F5C1-4444-0171-DB05-050DF12270FD}"/>
              </a:ext>
            </a:extLst>
          </p:cNvPr>
          <p:cNvSpPr/>
          <p:nvPr/>
        </p:nvSpPr>
        <p:spPr>
          <a:xfrm>
            <a:off x="-23676" y="-48696"/>
            <a:ext cx="6484467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Take Home Message</a:t>
            </a:r>
            <a:endParaRPr lang="en-US" sz="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65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F32BE8B6-07A9-ACCA-EBB1-9116D6412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9c8650c7f_0_22">
            <a:extLst>
              <a:ext uri="{FF2B5EF4-FFF2-40B4-BE49-F238E27FC236}">
                <a16:creationId xmlns:a16="http://schemas.microsoft.com/office/drawing/2014/main" id="{C5FFFA71-5B25-D856-2966-880B8102845F}"/>
              </a:ext>
            </a:extLst>
          </p:cNvPr>
          <p:cNvSpPr txBox="1"/>
          <p:nvPr/>
        </p:nvSpPr>
        <p:spPr>
          <a:xfrm>
            <a:off x="293534" y="200812"/>
            <a:ext cx="8229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6" name="Google Shape;196;gc9c8650c7f_0_22">
            <a:extLst>
              <a:ext uri="{FF2B5EF4-FFF2-40B4-BE49-F238E27FC236}">
                <a16:creationId xmlns:a16="http://schemas.microsoft.com/office/drawing/2014/main" id="{68750D64-5F45-BE7E-2B63-8088DF594077}"/>
              </a:ext>
            </a:extLst>
          </p:cNvPr>
          <p:cNvSpPr/>
          <p:nvPr/>
        </p:nvSpPr>
        <p:spPr>
          <a:xfrm>
            <a:off x="488156" y="627616"/>
            <a:ext cx="80088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Noto Sans Symbols"/>
              <a:buNone/>
            </a:pPr>
            <a:endParaRPr sz="2500" b="1" i="1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c9c8650c7f_0_22">
            <a:extLst>
              <a:ext uri="{FF2B5EF4-FFF2-40B4-BE49-F238E27FC236}">
                <a16:creationId xmlns:a16="http://schemas.microsoft.com/office/drawing/2014/main" id="{EF022FA4-4919-8A25-3C7A-45A5C74C67F5}"/>
              </a:ext>
            </a:extLst>
          </p:cNvPr>
          <p:cNvSpPr/>
          <p:nvPr/>
        </p:nvSpPr>
        <p:spPr>
          <a:xfrm>
            <a:off x="233302" y="2468658"/>
            <a:ext cx="82107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endParaRPr sz="66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c9c8650c7f_0_22">
            <a:extLst>
              <a:ext uri="{FF2B5EF4-FFF2-40B4-BE49-F238E27FC236}">
                <a16:creationId xmlns:a16="http://schemas.microsoft.com/office/drawing/2014/main" id="{E11BE20D-09E6-5E75-79D4-5BE6EF121FD9}"/>
              </a:ext>
            </a:extLst>
          </p:cNvPr>
          <p:cNvSpPr/>
          <p:nvPr/>
        </p:nvSpPr>
        <p:spPr>
          <a:xfrm>
            <a:off x="461925" y="4370101"/>
            <a:ext cx="8210700" cy="2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1" u="none" strike="noStrike" cap="none">
              <a:solidFill>
                <a:srgbClr val="7F00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c9c8650c7f_0_22">
            <a:extLst>
              <a:ext uri="{FF2B5EF4-FFF2-40B4-BE49-F238E27FC236}">
                <a16:creationId xmlns:a16="http://schemas.microsoft.com/office/drawing/2014/main" id="{E1F4003E-0A25-7290-E70D-9292834DB6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397" y="5841960"/>
            <a:ext cx="430530" cy="43057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c9c8650c7f_0_22">
            <a:extLst>
              <a:ext uri="{FF2B5EF4-FFF2-40B4-BE49-F238E27FC236}">
                <a16:creationId xmlns:a16="http://schemas.microsoft.com/office/drawing/2014/main" id="{8B78F7E4-142D-DFE2-ECD1-451487CB08CC}"/>
              </a:ext>
            </a:extLst>
          </p:cNvPr>
          <p:cNvSpPr txBox="1"/>
          <p:nvPr/>
        </p:nvSpPr>
        <p:spPr>
          <a:xfrm>
            <a:off x="10909049" y="5877458"/>
            <a:ext cx="21571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b="0" i="0" u="none" strike="noStrike" cap="none">
                <a:solidFill>
                  <a:srgbClr val="0098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SIGMUM</a:t>
            </a:r>
            <a:endParaRPr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60482A30-8F99-4B7B-A1C2-BF1EA96E3275}"/>
              </a:ext>
            </a:extLst>
          </p:cNvPr>
          <p:cNvSpPr txBox="1">
            <a:spLocks/>
          </p:cNvSpPr>
          <p:nvPr/>
        </p:nvSpPr>
        <p:spPr>
          <a:xfrm>
            <a:off x="35808" y="11663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Sutures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504714-B617-3BB3-45CB-9D6146633B07}"/>
              </a:ext>
            </a:extLst>
          </p:cNvPr>
          <p:cNvSpPr/>
          <p:nvPr/>
        </p:nvSpPr>
        <p:spPr>
          <a:xfrm>
            <a:off x="1462832" y="1536174"/>
            <a:ext cx="4754828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0" b="1" i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auhaus 93" panose="04030905020B02020C02" pitchFamily="82" charset="0"/>
              </a:rPr>
              <a:t>Thank </a:t>
            </a:r>
          </a:p>
          <a:p>
            <a:pPr algn="ctr"/>
            <a:r>
              <a:rPr lang="en-US" sz="12000" b="1" i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auhaus 93" panose="04030905020B02020C02" pitchFamily="82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6093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Colour deck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inleitung 3">
    <a:dk1>
      <a:srgbClr val="000000"/>
    </a:dk1>
    <a:lt1>
      <a:srgbClr val="FFFFFF"/>
    </a:lt1>
    <a:dk2>
      <a:srgbClr val="000000"/>
    </a:dk2>
    <a:lt2>
      <a:srgbClr val="53636C"/>
    </a:lt2>
    <a:accent1>
      <a:srgbClr val="4BA9A4"/>
    </a:accent1>
    <a:accent2>
      <a:srgbClr val="C2284E"/>
    </a:accent2>
    <a:accent3>
      <a:srgbClr val="FFFFFF"/>
    </a:accent3>
    <a:accent4>
      <a:srgbClr val="000000"/>
    </a:accent4>
    <a:accent5>
      <a:srgbClr val="B1D1CF"/>
    </a:accent5>
    <a:accent6>
      <a:srgbClr val="B02346"/>
    </a:accent6>
    <a:hlink>
      <a:srgbClr val="58829F"/>
    </a:hlink>
    <a:folHlink>
      <a:srgbClr val="6FA9D5"/>
    </a:folHlink>
  </a:clrScheme>
  <a:fontScheme name="Einleitung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1437</Words>
  <Application>Microsoft Office PowerPoint</Application>
  <PresentationFormat>Widescreen</PresentationFormat>
  <Paragraphs>483</Paragraphs>
  <Slides>37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6" baseType="lpstr">
      <vt:lpstr>Calibri</vt:lpstr>
      <vt:lpstr>Castellar</vt:lpstr>
      <vt:lpstr>ADLaM Display</vt:lpstr>
      <vt:lpstr>Candara</vt:lpstr>
      <vt:lpstr>Comic Sans MS</vt:lpstr>
      <vt:lpstr>Noto Sans Symbols</vt:lpstr>
      <vt:lpstr>RotisSansSerif</vt:lpstr>
      <vt:lpstr>Bauhaus 93</vt:lpstr>
      <vt:lpstr>Times New Roman</vt:lpstr>
      <vt:lpstr>ヒラギノ角ゴ Pro W3</vt:lpstr>
      <vt:lpstr>Wingdings 3</vt:lpstr>
      <vt:lpstr>Wingdings</vt:lpstr>
      <vt:lpstr>Arial</vt:lpstr>
      <vt:lpstr>Aptos Slab Black</vt:lpstr>
      <vt:lpstr>Aptos Display</vt:lpstr>
      <vt:lpstr>Arial Narrow</vt:lpstr>
      <vt:lpstr>Colour deck</vt:lpstr>
      <vt:lpstr>Fotografía de Photo Editor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Burnett</dc:creator>
  <cp:lastModifiedBy>Charmaine Too</cp:lastModifiedBy>
  <cp:revision>3</cp:revision>
  <dcterms:created xsi:type="dcterms:W3CDTF">2017-05-31T01:24:04Z</dcterms:created>
  <dcterms:modified xsi:type="dcterms:W3CDTF">2026-04-17T10:22:45Z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d9b49c46-097a-4be8-b18e-9be63f8c7bdf</vt:lpwstr>
  </property>
  <property fmtid="{D5CDD505-2E9C-101B-9397-08002B2CF9AE}" pid="3" name="ContentTypeId">
    <vt:lpwstr>0x0101002399B58099817749B9A05AD3F1946240</vt:lpwstr>
  </property>
</Properties>
</file>